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242AD-9EDF-40B6-9547-3FCD8331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3B2C4-7AAA-4D93-94FE-1FD01C1E7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7FE26-51C7-470E-800A-570D836AD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B3371-CF7F-4526-BE6F-D9CD10D54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93D97-BB66-4AE6-80F5-D2F99B3B9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36C0E-DAEC-4CCA-9BE0-79B0E277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BAD13-B2EF-45B2-A690-F047B4F7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2A1EE-7B52-493E-A8E3-A2C39DCA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4309-E79F-494C-BD77-4FE0B6EB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12E3-CEA2-4FB5-B850-749FF0DBB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EA9CE-1B85-49F0-854C-DD37FD53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106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教育心理学创造力影响因素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教育实践因素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创造力培养策略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探讨教育心理学领域创造力影响因素的重要性。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909" r="6909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分析创造力在教育心理学中的定义、作用及其影响因素。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提出如何通过教育心理学的方法和技术来培养和提高学生的创造力。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创造力是指个体在特定领域中，通过产生新颖、独特且有价值的观念、产品或解决方案的能力。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创造力的定义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创造力是推动社会进步和发展的重要驱动力，它有助于人们解决复杂问题、开创新领域和推动文化创新。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创造力对于个人成长和发展也具有重要意义，它有助于个人在学术、职业和社交等方面取得更好的成就。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在教育领域，培养学生的创造力是教育目标的重要组成部分，有助于提高教育质量和学生综合素质。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场依存性与场独立性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场依存性个体倾向于依赖外部环境信息进行思考和判断，而场独立性个体则更善于独立分析和解决问题。这两种认知风格在创造力表现上存在差异。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分析型与直觉型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分析型认知风格强调逻辑、规则和细节，而直觉型认知风格则重视整体、抽象和创新。直觉型认知风格更有利于创造力的发挥。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52" r="225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认知风格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开放性人格特质表现为对新奇事物的兴趣和探索欲望，对创造力的发挥具有积极影响。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尽责性人格特质表现为自律、细心和责任感，有助于创造力的持续发展和实现。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尽责性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外倾性人格特质表现为热情、社交和自信，有助于创造力的表达和传播。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外倾性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人格特质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86" b="98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内部动机源于个人兴趣和内在满足感，有利于创造力的发挥；外部动机则源于外部奖励和压力，可能对创造力产生抑制作用。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积极情绪如快乐、兴奋等有助于拓宽思维、增强创造力；消极情绪如焦虑、沮丧等则可能抑制创造力。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动机与情绪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积极情绪与消极情绪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内部动机与外部动机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积极、鼓励创新的家庭氛围有助于培养孩子的创造力，而消极、压制的家庭氛围则可能抑制孩子的创造力发展。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家长教育方式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家长的教育方式对孩子的创造力发展有重要影响。鼓励孩子自由探索、尝试新事物、解决问题的家长更有可能培养出有创造力的孩子。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家庭经济条件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家庭经济条件较好的孩子通常有更多的机会接触各种资源和信息，从而有助于培养他们的创造力和想象力。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学校课程设置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学校课程设置应该注重培养学生的创造力和创新精神，提供多样化的课程和活动，让学生有机会尝试新事物、发挥想象力。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教师的教学方式对学生的创造力发展有很大影响。鼓励学生自由思考、提出新想法、解决问题的教师更有可能培养出有创造力的学生。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学校文化氛围应该鼓励创新、尝试和失败，让学生知道在创新过程中失败是正常的，从而培养他们的创造力和冒险精神。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917" r="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375" r="20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社会文化环境对个体的创造力发展有深远影响。社会价值观中强调创新、鼓励尝试新事物、容忍失败的文化更有可能培养出有创造力的个体。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社会经济水平较高的地区通常有更多的资源和信息可供利用，从而有助于培养个体的创造力和想象力。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社会科技水平较高的地区通常有更多的机会接触先进的科技和信息，从而有助于培养个体的创造力和创新精神。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社会科技水平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https://d.book118.com/198031061114006032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2024-09-10T09:15:53.389</cp:lastPrinted>
  <dcterms:created xsi:type="dcterms:W3CDTF">2024-09-10T01:15:53Z</dcterms:created>
  <dcterms:modified xsi:type="dcterms:W3CDTF">2024-09-10T01:15:55Z</dcterms:modified>
</cp:coreProperties>
</file>