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7B974-5B2F-439D-95A5-BBFC3D0E5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7E66F-160B-4394-B3EA-24FE0CA84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8FE39-BE1D-401E-BDC4-D46C1791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BCDC1-99D0-411B-B388-C08497F3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13CF8-6F0A-4125-AEE7-56438E75B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0C45D-FD6D-4687-B2F2-307E65374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E3F16-DC0A-4E09-BD65-58EE7FCF0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20667-EAD8-4F55-A033-CE780542C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E43D4-4E07-4E6A-8E0B-773B97094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F6DC-F4A1-43D3-846A-C3F8A8A0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10C9B-C72A-4896-8DC0-74A8CE168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212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宫腔镜相关知识及护理PPT\n## 1.宫腔镜技术的发展历程及概述\n### 1.1宫腔镜技术的起源与发展\n### 1.2宫腔镜技术的基本概念与原理\n### 1.3宫腔镜技术的应用领域与优势\n## 2.宫腔镜检查的适应症与禁忌症\n### 2.1宫腔镜检查的适应症\n### 2.2宫腔镜检查的禁忌症\n### 2.3宫腔镜检查的术前准备与注意事项\n## 3.宫腔镜手术的操作步骤与技巧\n### 3.1宫腔镜手术的基本操作步骤\n### 3.2宫腔镜手术的技巧与要点\n### 3.3宫腔镜手术的术后处理与观察\n## 4.宫腔镜手术的并发症与防治\n### 4.1宫腔镜手术的常见并发症\n### 4.2宫腔镜手术并发症的预防措施\n### 4.3宫腔镜手术并发症的处理方法\n## 5.宫腔镜手术的护理配合与患者教育\n### 5.1宫腔镜手术的护理配合要点\n### 5.2宫腔镜手术患者的健康教育\n### 5.3宫腔镜手术患者的随访与指导\n## 6.宫腔镜技术在妇科疾病诊治中的应用\n### 6.1宫腔镜技术在子宫内膜病变诊治中的应用\n### 6.2宫腔镜技术在宫腔粘连诊治中的应用\n### 6.3宫腔镜技术在子宫肌瘤诊治中的应用\n## 7.宫腔镜技术的未来发展趋势与挑战\n### 7.1宫腔镜技术的创新与发展趋势\n### 7.2宫腔镜技术面临的挑战与问题\n### 7.3宫腔镜技术发展的前景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宫腔镜相关知识及护理PPT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宫腔镜技术的发展历程及概述</a:t>
            </a:r>
            <a:endParaRPr/>
          </a:p>
        </p:txBody>
      </p:sp>
      <p:sp>
        <p:nvSpPr>
          <p:cNvPr id="15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宫腔镜技术的起源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20世纪初，德国医生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A. Courtes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首次尝试使用膀胱镜检查宫腔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20世纪50年代，美国医生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H. Lasker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发明了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硬质宫腔镜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，开创了宫腔镜检查的新时代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20世纪70年代，日本医生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S. Morino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发明了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纤维宫腔镜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，进一步提高了宫腔镜检查的舒适性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宫腔镜技术的发展历程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从硬质宫腔镜到纤维宫腔镜，再到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高清电子宫腔镜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宫腔镜手术从简单的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诊断性手术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发展到复杂的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治疗性手术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宫腔镜技术在妇科领域的应用不断拓展，如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宫腔粘连分离术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宫腔镜技术的起源与发展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宫腔镜技术的基本概念与原理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宫腔镜技术的基本概念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宫腔镜是一种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内窥镜技术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，通过插入宫腔的镜子观察宫腔内的情况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宫腔镜检查是指在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宫腔镜直视下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进行的诊断性手术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宫腔镜手术是指在宫腔镜直视下进行的治疗性手术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宫腔镜技术的原理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宫腔镜通过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镜子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操作通道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等设备，将宫腔内的图像放大并显示在监视器上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医生通过操作通道插入手术器械，进行诊断和治疗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宫腔镜技术的应用领域</a:t>
                </a:r>
                <a:endParaRPr/>
              </a:p>
            </p:txBody>
          </p:sp>
          <p:sp>
            <p:nvSpPr>
              <p:cNvPr id="3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妇科疾病的诊断，如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子宫内膜病变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宫腔粘连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妇科疾病的治疗，如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宫腔粘连分离术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不孕症的诊断与治疗，如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输卵管通液术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宫腔镜技术的优势</a:t>
                </a:r>
                <a:endParaRPr/>
              </a:p>
            </p:txBody>
          </p:sp>
          <p:sp>
            <p:nvSpPr>
              <p:cNvPr id="3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，缩短患者的住院时间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，提高疾病的治疗效果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保留器官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，有利于患者的生育功能</a:t>
                </a:r>
                <a:endParaRPr/>
              </a:p>
            </p:txBody>
          </p:sp>
          <p:sp>
            <p:nvSpPr>
              <p:cNvPr id="3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宫腔镜技术的应用领域与优势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宫腔镜检查的适应症与禁忌症</a:t>
            </a:r>
            <a:endParaRPr/>
          </a:p>
        </p:txBody>
      </p:sp>
      <p:sp>
        <p:nvSpPr>
          <p:cNvPr id="34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宫腔镜检查的适应症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347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子宫内膜病变，如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子宫内膜息肉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子宫内膜增生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cxnSp>
            <p:nvCxnSpPr>
              <p:cNvPr id="35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52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35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5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宫腔粘连，如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宫腔粘连分离术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后的复查</a:t>
                </a:r>
                <a:endParaRPr/>
              </a:p>
            </p:txBody>
          </p:sp>
        </p:grpSp>
        <p:grpSp>
          <p:nvGrpSpPr>
            <p:cNvPr id="357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6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不孕症的诊断，如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输卵管通液术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胚胎移植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前的评估</a:t>
                </a:r>
                <a:endParaRPr/>
              </a:p>
            </p:txBody>
          </p:sp>
        </p:grpSp>
        <p:grpSp>
          <p:nvGrpSpPr>
            <p:cNvPr id="362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36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6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子宫肌瘤，如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子宫肌瘤切除术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前的评估</a:t>
                </a:r>
                <a:endParaRPr/>
              </a:p>
            </p:txBody>
          </p:sp>
        </p:grpSp>
        <p:grpSp>
          <p:nvGrpSpPr>
            <p:cNvPr id="367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368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9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70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宫腔内异物，如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节育器嵌顿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宫腔内残留组织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374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3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严重的心血管疾病，如心功能不全、高血压等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76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3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严重的肝肾功能不全，如肝硬化、肾功能衰竭等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78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3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血液系统疾病，如凝血功能障碍等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0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急性感染性疾病，如盆腔炎、阴道炎等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82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严重的精神疾病，如精神分裂症等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宫腔镜检查的禁忌症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宫腔镜检查的术前准备与注意事项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患者的心理准备，消除患者的紧张情绪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完善相关检查，如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肝肾功能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术前禁食禁水，根据手术要求准备肠道</a:t>
                </a:r>
                <a:endParaRPr/>
              </a:p>
            </p:txBody>
          </p:sp>
          <p:pic>
            <p:nvPicPr>
              <p:cNvPr id="3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情况，如有异常及时就诊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，如消炎药、止痛药等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外阴清洁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，避免感染</a:t>
                </a:r>
                <a:endParaRPr/>
              </a:p>
            </p:txBody>
          </p:sp>
          <p:pic>
            <p:nvPicPr>
              <p:cNvPr id="3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宫腔镜手术的操作步骤与技巧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22907" y="3081719"/>
            <a:ext cx="10663382" cy="3626518"/>
            <a:chOff x="722907" y="3081719"/>
            <a:chExt cx="10663382" cy="3626518"/>
          </a:xfrm>
        </p:grpSpPr>
        <p:grpSp>
          <p:nvGrpSpPr>
            <p:cNvPr id="12" name=""/>
            <p:cNvGrpSpPr/>
            <p:nvPr/>
          </p:nvGrpSpPr>
          <p:grpSpPr>
            <a:xfrm>
              <a:off x="722907" y="3086517"/>
              <a:ext cx="4942804" cy="1735879"/>
              <a:chOff x="722907" y="3086517"/>
              <a:chExt cx="4942804" cy="1735879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3286338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麻醉及消毒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3686448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静脉麻醉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，确保患者在无痛状态下进行手术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手术消毒规范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进行消毒</a:t>
                </a:r>
                <a:endParaRPr/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722907" y="3213447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 lang="en-GB" sz="4800">
                  <a:solidFill>
                    <a:schemeClr val="accent1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" name="Tencent"/>
              <p:cNvCxnSpPr/>
              <p:nvPr/>
            </p:nvCxnSpPr>
            <p:spPr>
              <a:xfrm>
                <a:off x="805711" y="3086517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"/>
            <p:cNvGrpSpPr/>
            <p:nvPr/>
          </p:nvGrpSpPr>
          <p:grpSpPr>
            <a:xfrm>
              <a:off x="6443485" y="3081719"/>
              <a:ext cx="4942804" cy="1735879"/>
              <a:chOff x="6443485" y="3081719"/>
              <a:chExt cx="4942804" cy="1735879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3281540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置入宫腔镜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3681650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宫腔镜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，观察宫腔内情况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插入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操作通道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，以便进行手术操作</a:t>
                </a:r>
                <a:endParaRPr/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6443485" y="3208649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8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Tencent"/>
              <p:cNvCxnSpPr/>
              <p:nvPr/>
            </p:nvCxnSpPr>
            <p:spPr>
              <a:xfrm>
                <a:off x="6526289" y="3081719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"/>
            <p:cNvGrpSpPr/>
            <p:nvPr/>
          </p:nvGrpSpPr>
          <p:grpSpPr>
            <a:xfrm>
              <a:off x="722907" y="4972358"/>
              <a:ext cx="4942804" cy="1735879"/>
              <a:chOff x="722907" y="4972358"/>
              <a:chExt cx="4942804" cy="1735879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43927" y="5172179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进行手术操作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743929" y="5572289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根据手术目的，进行相应的手术操作，如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切除病变组织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分离宫腔粘连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手术过程中注意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保护正常组织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，避免损伤</a:t>
                </a:r>
                <a:endParaRPr/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722907" y="5099288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8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Tencent"/>
              <p:cNvCxnSpPr/>
              <p:nvPr/>
            </p:nvCxnSpPr>
            <p:spPr>
              <a:xfrm>
                <a:off x="805711" y="4972358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"/>
            <p:cNvGrpSpPr/>
            <p:nvPr/>
          </p:nvGrpSpPr>
          <p:grpSpPr>
            <a:xfrm>
              <a:off x="6443485" y="4967560"/>
              <a:ext cx="4942804" cy="1735879"/>
              <a:chOff x="6443485" y="4967560"/>
              <a:chExt cx="4942804" cy="1735879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464505" y="5167381"/>
                <a:ext cx="369397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取出宫腔镜及操作通道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464507" y="5567491"/>
                <a:ext cx="3693977" cy="113594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手术完成后，取出宫腔镜及操作通道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观察手术创面，确保无出血及残留组织</a:t>
                </a:r>
                <a:endParaRPr/>
              </a:p>
            </p:txBody>
          </p:sp>
          <p:sp>
            <p:nvSpPr>
              <p:cNvPr id="30" name="Tencent"/>
              <p:cNvSpPr txBox="1"/>
              <p:nvPr/>
            </p:nvSpPr>
            <p:spPr>
              <a:xfrm>
                <a:off x="6443485" y="5094490"/>
                <a:ext cx="906017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8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8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" name="Tencent"/>
              <p:cNvCxnSpPr/>
              <p:nvPr/>
            </p:nvCxnSpPr>
            <p:spPr>
              <a:xfrm>
                <a:off x="6526289" y="4967560"/>
                <a:ext cx="4860000" cy="0"/>
              </a:xfrm>
              <a:prstGeom prst="line">
                <a:avLst/>
              </a:prstGeom>
              <a:ln w="12700">
                <a:solidFill>
                  <a:schemeClr val="tx1">
                    <a:lumMod val="50000"/>
                    <a:lumOff val="50000"/>
                    <a:alpha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宫腔镜手术的基本操作步骤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手术技巧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宫腔内压力稳定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，避免空气进入宫腔，影响手术视野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的使用，减少手术时间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手术操作顺序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，避免遗漏病变组织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手术要点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手术过程中注意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保护正常组织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手术创面处理，确保无出血及残留组织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，预防感染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宫腔镜手术的技巧与要点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宫腔镜手术的术后处理与观察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，如消炎药、止痛药等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外阴清洁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根据手术要求，进行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随访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，如心率、血压等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情况，如有异常及时就诊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恢复情况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，如有不适及时就诊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宫腔镜手术的并发症与防治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68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70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子宫穿孔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72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宫颈裂伤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74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出血及血肿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76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  <p:grpSp>
          <p:nvGrpSpPr>
            <p:cNvPr id="78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气体栓塞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</p:grpSp>
      </p:grpSp>
      <p:sp>
        <p:nvSpPr>
          <p:cNvPr id="80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81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82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83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84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宫腔镜手术的常见并发症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https://d.book118.com/198032120042006037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宫腔镜相关知识及护理PPT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2024-09-17T00:49:10.463</cp:lastPrinted>
  <dcterms:created xsi:type="dcterms:W3CDTF">2024-09-16T16:49:10Z</dcterms:created>
  <dcterms:modified xsi:type="dcterms:W3CDTF">2024-09-16T16:49:12Z</dcterms:modified>
</cp:coreProperties>
</file>