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D8F71-DC6C-4E15-BFCD-2AEC2D762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758DC-2784-4C13-9AF5-69C92EF91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292E5-0EEE-425B-9E38-A443760AB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DCC5D-A154-487B-A2A8-287D4C050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49438B-6190-49BB-BC21-898AD582D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FAA9C8-E109-4609-9605-363F47ABF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899F6E-1765-44D6-9B2F-F9816A348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21C90-446A-400B-AFF4-1A2B3B585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63AFE-137B-4373-8C29-0F04CB0EF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36A3E-44F2-451F-A4F4-3549EEADF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B49BE-A8EE-4FC8-9AF4-9D3251CC5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3212304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突发病情观察与护理急诊科提高护理质量的关键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急诊科护理现状与挑战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突发病情观察技能提升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护理操作规范与流程优化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患者心理支持与人文关怀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持续改进与护理质量评价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急诊科护理现状与挑战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急诊科是医院的重要窗口，是抢救患者生命的前沿阵地。急诊护理工作具有突发性、紧急性、复杂性、不确定性等特点。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急诊护理人员需要具备高度的责任心、敏锐的洞察力、快速的反应能力和良好的沟通技巧，以应对各种突发状况。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急诊护理工作要求护理人员严格遵守各项规章制度和操作规程，确保患者得到及时、准确、有效的救治。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急诊护理工作的性质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急诊护理人员的角色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急诊护理工作的要求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急诊科护理特点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895" b="68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当前护理质量问题分析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护理人力资源不足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部分医院急诊科护理人员数量不足，难以满足日益增长的患者需求。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护理技能水平参差不齐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部分护理人员缺乏系统的急诊护理培训，技能水平难以适应急诊工作的需要。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护理服务质量不高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部分医院急诊科存在护理服务质量不高的问题，如服务态度不好、沟通不畅、操作不规范等。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急诊科患者病情变化快，护理风险高，患者安全问题尤为突出。需要加强护理安全管理，确保患者安全。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急诊科患者及其家属对护理服务的要求越来越高，如何提高患者满意度是急诊科面临的重要挑战。需要加强护患沟通，关注患者需求，提供优质的护理服务。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患者安全与满意度挑战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突发病情观察技能提升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强化医护人员对常见突发病情的认知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通过定期培训和学术交流，提高医护人员对心肌梗死、脑卒中、严重外伤等突发病情的识别和评估能力。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掌握病情评估工具和方法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医护人员应熟练掌握各种评估工具如早期预警评分（EWS）、危重病人评分（APACHE）等，以便快速准确地评估病人病情。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加强团队协作和沟通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建立高效的团队协作机制，确保医护人员之间沟通顺畅，及时共享病人信息，提高病情评估的准确性和效率。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病情评估与识别能力培训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医护人员应掌握系统观察法，从头到脚、从表面到内部全面细致地观察病人的病情变化。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系统观察法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重点观察法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167" b="16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动态观察法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667" r="20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针对病人的主要症状和体征进行重点观察，如呼吸、心率、血压、体温等，及时发现异常情况。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对病人的病情进行持续动态的观察，注意病情的变化趋势和速度，以便及时调整治疗方案。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观察技巧及实践应用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心肌梗死病人的成功救治。通过及时识别胸痛、呼吸困难等症状，迅速进行心电图检查和心肌酶谱检测，确诊心肌梗死并立即启动急救流程，最终成功救治病人。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脑卒中病人的早期识别与干预。医护人员通过敏锐观察病人的头痛、呕吐、意识障碍等症状，及时判断为脑卒中并进行CT检查确认。在溶栓治疗时间窗内给予溶栓药物，有效降低了病人的致残率和死亡率。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外伤病人的综合救治。面对因车祸导致的严重外伤病人，医护人员迅速进行全身检查评估伤情，优先处理危及生命的损伤如止血、保持呼吸道通畅等。同时启动多学科联合救治模式，确保病人在最短时间内得到全面有效的治疗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案例分析：成功识别与处理突发病情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护理操作规范与流程优化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针对急诊科常见病症和突发情况，制定标准化的护理操作流程和规范，确保每位护士都能熟练掌握并遵循。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制定详细的护理操作规范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组织定期的护理操作培训和考核，确保护士具备专业的操作技能和对突发病情的快速应对能力。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定期培训和考核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统一护理记录格式和内容，准确记录患者的病情变化和护理措施，为医生提供及时、准确的信息支持。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护理记录标准化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护理操作标准化管理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在急诊科设立紧急呼叫系统，确保在突发病情发生时，护士能够迅速获得支援和协助。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设立紧急呼叫系统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针对可能发生的各种紧急情况，制定相应的应急预案，明确处理流程和责任人，确保在关键时刻能够迅速响应。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在患者到达急诊科后，护士应迅速进行初步评估，并根据病情采取相应的紧急处理措施，如心肺复苏、止血等。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快速评估和处理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紧急情况下快速响应机制建立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https://d.book118.com/198032123046006037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2024-09-17T03:10:52.965</cp:lastPrinted>
  <dcterms:created xsi:type="dcterms:W3CDTF">2024-09-16T19:10:52Z</dcterms:created>
  <dcterms:modified xsi:type="dcterms:W3CDTF">2024-09-16T19:10:55Z</dcterms:modified>
</cp:coreProperties>
</file>