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8A36E-5343-42F9-B98B-8F0BE9FBD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F5A7E-3E62-4BF4-9CE5-C60A0C7A0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31988-E88C-4301-98AE-6D4E41E2A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BEFF98-CB0F-451F-999C-CCF7AA47B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E02DFA-DB1D-4B97-BA14-4C9A3BCBE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1796C8-5C4C-49A9-BD1E-508EFA7B6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FCC379-90A9-4808-806E-F44510CD1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D81F48-F6CF-4175-B81C-DEF87F915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DC8FDA-1091-4EDE-B78D-6A2529A52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82AED-B216-4C92-8527-E68C45B04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786FA-1A43-4157-811C-640AE362F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32124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呼吸道疾病预防控制指南科学处理消毒废弃物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呼吸道疾病概述与预防重要性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消毒废弃物处理现状及挑战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科学处理消毒废弃物方法探讨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政策法规支持与行业标准解读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实践案例分享与经验借鉴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宣传推广与社会参与策略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呼吸道疾病概述与预防重要性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呼吸道疾病是指影响鼻腔、喉部、气管、支气管和肺部等呼吸系统的疾病总称。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根据病变部位和性质，呼吸道疾病可分为上呼吸道感染（如感冒、鼻炎、咽炎等）和下呼吸道感染（如支气管炎、肺炎等）。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98" b="197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呼吸道疾病的发病原因多样，包括病毒、细菌、支原体等微生物感染，以及过敏、物理化学刺激等非感染性因素。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吸烟、空气污染、免疫力低下、不良生活习惯（如不注意保暖、饮食不规律）等是呼吸道疾病的主要危险因素。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及时接种流感疫苗、肺炎疫苗等，提高身体对特定病原体的免疫力。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保持环境清洁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定期开窗通风，保持室内空气流通；注意室内卫生，减少病毒滋生和传播。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注意个人卫生，勤洗手、戴口罩等防护措施可以有效减少病毒传播。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通过合理饮食、充足睡眠、适当锻炼等方式提高身体免疫力，降低感染风险。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避免接触传染源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在呼吸道疾病高发季节，尽量减少前往人群密集场所，避免接触患者及其分泌物。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预防策略与措施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消毒废弃物处理现状及挑战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呼吸道疾病预防控制过程中产生的消毒废弃物，主要包括使用过的防护用品、消毒剂容器、一次性医疗用品等。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消毒废弃物通常具有感染性、毒性、腐蚀性、易燃性等特点，若处理不当，可能对环境和人体健康造成危害。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29" r="2562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消毒废弃物来源与特点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目前，消毒废弃物的处理主要包括分类收集、暂存、运输和最终处置等环节。然而，在实际操作中，由于缺乏统一的管理标准和规范的操作流程，存在诸多问题。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包括分类收集不彻底、暂存设施不完善、运输过程不规范、最终处置方式单一等。这些问题可能导致消毒废弃物的二次污染和交叉感染风险增加。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处理现状及存在问题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面临的挑战与困难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随着呼吸道疾病防控工作的加强，消毒废弃物的产生量不断增加，处理难度也随之加大。同时，公众对环境保护和公共卫生的关注度不断提高，对消毒废弃物处理的要求也更加严格。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技术瓶颈、资金短缺、管理漏洞等。例如，一些地区缺乏先进的废弃物处理技术和设备，难以实现高效、安全的处理；部分地区由于资金不足，难以保障消毒废弃物处理的正常运行；此外，管理上的漏洞也可能导致消毒废弃物的流失和非法倾倒等问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存在的困难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科学处理消毒废弃物方法探讨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分类收集与运输管理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分类收集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根据消毒废弃物的性质、来源和危害程度，采用专用容器进行分类收集，避免混合收集造成的交叉污染。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标识明确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在收集容器上标明废弃物的名称、来源、性质、重量、处理要求等信息，以便后续处理和管理。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运输管理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使用专用车辆进行运输，确保运输过程中不发生泄漏、遗撒等问题。同时，合理规划运输路线，避开人口密集区和环境敏感区。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对于难以焚烧的废弃物，可以采用化学处理方法，如使用消毒剂、氧化剂等对其进行处理，降低其生物危害性。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高温焚烧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对于具有传染性的消毒废弃物，采用高温焚烧技术进行处理，确保病原体被彻底消灭。焚烧过程中要控制温度、停留时间和烟气排放等指标。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利用物理手段如微波、紫外线等对废弃物进行处理，破坏病原体的结构，达到无害化目的。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708" r="15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4443" b="444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7083" r="70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无害化处理技术应用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转化为能源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将部分有机废弃物进行生物发酵或热解等处理，转化为生物燃气或燃料油等能源，实现资源化利用。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生产有机肥料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将部分消毒废弃物进行堆肥处理，生产有机肥料用于农业生产，提高土壤肥力。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回收再利用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对于可回收利用的消毒废弃物，如玻璃器皿、金属器械等，进行清洗、消毒后重新使用，减少资源浪费。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833" r="138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资源化利用途径探索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政策法规支持与行业标准解读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https://d.book118.com/198032124015006032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2024-09-09T08:52:47.850</cp:lastPrinted>
  <dcterms:created xsi:type="dcterms:W3CDTF">2024-09-09T00:52:47Z</dcterms:created>
  <dcterms:modified xsi:type="dcterms:W3CDTF">2024-09-09T00:52:50Z</dcterms:modified>
</cp:coreProperties>
</file>