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1D986-ABA0-4166-80A8-CBB32357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A0F12-2715-4C60-B0E8-C9AFFB78B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9C46A-FB7C-4B2E-9630-CB229601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10A74-CEE5-4B71-9395-58FB1411B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67E3D9-7729-47A4-8F10-E3D8A7362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901F4-0CE8-415C-81EC-4E582BD8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65BE6-75F8-458E-8E39-122DF9F25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900E2-76CE-44F0-8915-C40BCC3E3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B2DE8-50EB-4215-8DDB-1A901E3AF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B9DFE-4D7F-48F1-80E5-2CDC00A5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C51F8-3F4B-443B-8A84-67F31D56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2133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食管癌治疗进展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食管癌的传统治疗方式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食管癌的现代治疗方式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食管癌治疗的未来展望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食管癌患者的生活质量及康复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食管癌的发病率和死亡率较高，对人类健康造成了严重威胁。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食管癌是指发生在食管上皮组织的恶性肿瘤，是常见的消化道肿瘤之一。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吸烟和饮酒是食管癌的重要危险因素，长期吸烟和饮酒可导致食管黏膜损伤和癌变。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长期吸烟和饮酒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长期食用过热、过硬、粗糙的食物，以及腌制、熏制、烤制等食品中的有害物质，可增加食管癌的患病风险。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部分人群存在遗传易感性，容易发生食管癌。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长期胃食管反流病可导致食管黏膜炎症和癌变。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胃食管反流病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食管癌可分为鳞状细胞癌、腺癌、腺鳞癌、小细胞癌等类型。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按照组织学分类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根据肿瘤侵犯的深度和扩散情况，食管癌可分为早期、中期和晚期。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按分期分类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食管癌的分类和分期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食管癌的传统治疗方式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通过手术将食管癌变部分切除，以根治肿瘤。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手术后需进行严格的护理和康复训练，以促进患者恢复。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手术过程中，对可能转移的淋巴结进行清扫，以降低复发风险。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利用高能射线对肿瘤进行照射，破坏其生长。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放疗通常需要多次照射，疗程长短根据病情而定。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放疗可能导致恶心、呕吐、乏力等副作用，需密切关注。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根据病情选择合适的化疗药物。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化疗药物可通过口服、静脉注射等方式给药。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化疗可能导致骨髓抑制、恶心、呕吐等副作用，需密切关注。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食管癌的现代治疗方式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https://d.book118.com/198032133017006025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2024-09-01T14:36:39.196</cp:lastPrinted>
  <dcterms:created xsi:type="dcterms:W3CDTF">2024-09-01T06:36:39Z</dcterms:created>
  <dcterms:modified xsi:type="dcterms:W3CDTF">2024-09-01T06:36:41Z</dcterms:modified>
</cp:coreProperties>
</file>