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101E0D-B256-488D-94D0-9140C2F39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8DA10B-B1CE-4011-93BA-4BBD39CC6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5F0351-352F-4228-833D-DAA9B609F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D1267F-414B-4732-B29C-8B86CD803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049CA5-C40A-4CD2-8984-BA6110F85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7076EE-3E69-44AD-80E1-4276DFD4DF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57BF85-72A8-4D5D-A27E-A4B6D0A84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F8E18D-8D52-46FC-9CF6-01FA6BCB2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DE9B61-17B7-43B9-A630-B3E80E5BF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77C06D-13DB-4AB3-ACBB-E9539C10C0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96356B-0DAD-445C-8397-3876D1BB6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3313601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对教学查房PPT课件的内容评价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课件内容完整性评价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课件内容准确性评价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课件设计评价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课件互动性评价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课件实用性评价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课件创新性评价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课件内容完整性评价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教学目标是PPT课件的灵魂，必须明确、具体。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一个好的PPT课件，首先要有明确的教学目标。教学目标应该清晰地表述出本次教学查房的主题和重点，以便于学生理解和把握。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教学目标是否明确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内容应全面、详实，覆盖教学查房的主要知识点。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PPT课件的内容应该全面，涵盖教学查房的所有重要知识点，包括疾病的定义、临床表现、诊断标准、治疗方案等。同时，内容应详实，提供足够的背景信息和案例分析，帮助学生深入理解。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2500" b="2500"/>
          <a:stretch>
            <a:fillRect/>
          </a:stretch>
        </p:blipFill>
        <p:spPr>
          <a:xfrm>
            <a:off x="7803289" y="1299241"/>
            <a:ext cx="3679824" cy="4906432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内容是否全面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PPT课件的逻辑结构应清晰、条理分明。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一个好的PPT课件，其逻辑结构应该清晰、条理分明。各部分内容之间应该有明确的逻辑关系，层次分明，便于学生理解和记忆。同时，PPT的排版和布局也应该合理，使得整体效果更加美观、易读。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逻辑结构是否清晰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课件内容准确性评价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021" r="340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信息来源的可靠性是评价课件内容准确性的重要指标。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课件中引用的信息应来自权威、可靠的医学文献、研究报告或官方数据，以确保所传递信息的准确性和可信度。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信息来源是否可靠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医学数据和信息是否准确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医学数据和信息的准确性是评价课件质量的关键因素。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课件中涉及的医学数据、统计资料、疾病诊断标准和治疗方案等应与最新医学指南和共识保持一致，无错误或过时的信息。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案例分析的真实有效性有助于增强课件的说服力和可信度。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课件中使用的案例应来自真实的临床实践，具有代表性，能够反映疾病的特点和诊疗过程，有助于学生理解和掌握相关知识。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案例分析是否真实有效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课件设计评价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课件的视觉效果对于学习者的学习体验至关重要。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评价PPT课件的视觉效果时，应关注整体色调是否协调，图片、图表和插图是否清晰、准确，以及是否存在视觉上的干扰元素。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视觉效果是否良好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字体、颜色和布局是影响课件易读性的关键因素。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评价字体是否易于阅读，颜色搭配是否舒适，以及布局是否合理、美观。同时，还需关注课件的排版是否符合规范，如标题、段落和列表等格式是否统一。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字体、颜色和布局是否统一美观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https://d.book118.com/198033136013006023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2024-08-29T11:14:37.903</cp:lastPrinted>
  <dcterms:created xsi:type="dcterms:W3CDTF">2024-08-29T03:14:37Z</dcterms:created>
  <dcterms:modified xsi:type="dcterms:W3CDTF">2024-08-29T03:14:39Z</dcterms:modified>
</cp:coreProperties>
</file>