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9E64A0C-1017-4ADB-A91B-46BD9EAA29B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1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1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2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2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2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86E54-008F-4BC7-AFAE-7790BBEC6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5F96B-FB3E-454A-9BA4-17A84BD20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994415-1115-46C1-880D-F4D53B274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AB8363-B09B-442B-9E25-ED48CB991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75CB1B-73C3-4232-ACFB-D6A0819F4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EBE281-A569-4E22-8534-E589BDC25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A2298B-28DC-40E3-9625-26688E418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D871B4-FC4E-4C08-B19F-B9C9C6FFC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BBA03B-FAAD-4B02-B899-C080630A4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D3204-6B84-46EC-A345-328866363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80A51-A09B-4167-A9F1-C76823692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FC3C6D6-5E50-40C7-9FB2-682E85114C7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565D5AD-51E3-43F8-BD13-D0B47FBA46D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image" Target="../media/image4.png" /><Relationship Id="rId7" Type="http://schemas.openxmlformats.org/officeDocument/2006/relationships/image" Target="../media/image5.png" /><Relationship Id="rId8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34047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73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74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寄生病行业安全生产规章制度培训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78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79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80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81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82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99"/>
          <p:cNvPicPr/>
          <p:nvPr/>
        </p:nvPicPr>
        <p:blipFill>
          <a:blip r:embed="rId3"/>
          <a:srcRect l="19237" t="-13998" b="0"/>
          <a:stretch>
            <a:fillRect/>
          </a:stretch>
        </p:blipFill>
        <p:spPr>
          <a:xfrm>
            <a:off x="0" y="234000"/>
            <a:ext cx="866880" cy="1988280"/>
          </a:xfrm>
          <a:prstGeom prst="rect">
            <a:avLst/>
          </a:prstGeom>
          <a:ln w="0">
            <a:noFill/>
          </a:ln>
        </p:spPr>
      </p:pic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寄生病行业安全生产规章制度培训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培训对象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培训资源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培训计划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培训效果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86" name="图片 100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1634400"/>
            <a:ext cx="439920" cy="1176120"/>
          </a:xfrm>
          <a:prstGeom prst="rect">
            <a:avLst/>
          </a:prstGeom>
          <a:ln w="0">
            <a:noFill/>
          </a:ln>
        </p:spPr>
      </p:pic>
      <p:pic>
        <p:nvPicPr>
          <p:cNvPr id="87" name="图片 9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88" name="图片 98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89" name="图片 101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grpSp>
        <p:nvGrpSpPr>
          <p:cNvPr id="90" name="组合 109"/>
          <p:cNvGrpSpPr/>
          <p:nvPr/>
        </p:nvGrpSpPr>
        <p:grpSpPr>
          <a:xfrm>
            <a:off x="0" y="6624000"/>
            <a:ext cx="12191760" cy="0"/>
            <a:chOff x="0" y="6624000"/>
            <a:chExt cx="12191760" cy="0"/>
          </a:xfrm>
        </p:grpSpPr>
        <p:cxnSp>
          <p:nvCxnSpPr>
            <p:cNvPr id="91" name="直接连接符 103"/>
            <p:cNvCxnSpPr/>
            <p:nvPr/>
          </p:nvCxnSpPr>
          <p:spPr>
            <a:xfrm>
              <a:off x="0" y="6624000"/>
              <a:ext cx="12192120" cy="360"/>
            </a:xfrm>
            <a:prstGeom prst="straightConnector1">
              <a:avLst/>
            </a:prstGeom>
            <a:ln w="38100">
              <a:solidFill>
                <a:srgbClr val="4874CB"/>
              </a:solidFill>
            </a:ln>
          </p:spPr>
        </p:cxnSp>
        <p:cxnSp>
          <p:nvCxnSpPr>
            <p:cNvPr id="92" name="直接连接符 106"/>
            <p:cNvCxnSpPr/>
            <p:nvPr/>
          </p:nvCxnSpPr>
          <p:spPr>
            <a:xfrm>
              <a:off x="9756000" y="6624000"/>
              <a:ext cx="2139480" cy="360"/>
            </a:xfrm>
            <a:prstGeom prst="straightConnector1">
              <a:avLst/>
            </a:prstGeom>
            <a:ln w="76200">
              <a:solidFill>
                <a:srgbClr val="4874CB"/>
              </a:solidFill>
            </a:ln>
          </p:spPr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3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94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95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96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97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98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9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寄生病行业安全生产规章制度培训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寄生病行业安全生产规章制度培训的重要性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寄生病行业是一个潜在危险的领域，安全生产规章制度培训至关重要。通过培训可以提高员工的安全意识，减少事故发生的可能性，保障员工的生命安全和健康。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0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07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08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09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10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11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13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14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安全生产规章制度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解释规章制度的重要性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定义和作用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分析现有规章制度的不足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现状分析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提出完善规章制度的方案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建议和措施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4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25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26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2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重点难点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识别寄生病种类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危险因素排查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预防措施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具体安排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理论培训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实践操作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内容归纳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安全规程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应急处理流程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危险预警机制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课堂培训 </a:t>
            </a: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vs. </a:t>
            </a: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远程培训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不同方式比较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虚拟现实技术应用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根据企业实际情况选择培训方式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选择建议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5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51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52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53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54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55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6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57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58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根据员工实际需求制定培训计划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需求分析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培训后进行效果评估，及时调整培训方案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效果评估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定期更新培训内容，跟进员工学习进展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8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169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170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171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172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173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17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培训对象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7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78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79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培训对象分类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参与生产一线工作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负责监督管理工作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管理人员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行业监管单位和部门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监督机构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89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90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91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培训对象需求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了解培训对象需求和期望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需求调查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发现安全生产存在问题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问题揭示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针对需求制定培训方案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方案制定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1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02" name="图片 4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03" name="图片 1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04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确定评估培训效果的指标和方法非常重要，收集培训对象的反馈意见和建议能帮助不断改进培训质量。同时，对培训效果进行定性和定量分析，为培训提供有效的反馈信息。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05" name="图片 22"/>
          <p:cNvPicPr/>
          <p:nvPr/>
        </p:nvPicPr>
        <p:blipFill>
          <a:blip r:embed="rId4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06" name="图片 23"/>
          <p:cNvPicPr/>
          <p:nvPr/>
        </p:nvPicPr>
        <p:blipFill>
          <a:blip r:embed="rId5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07" name="图片 7"/>
          <p:cNvPicPr/>
          <p:nvPr/>
        </p:nvPicPr>
        <p:blipFill>
          <a:blip r:embed="rId6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08" name="图片 6"/>
          <p:cNvPicPr/>
          <p:nvPr/>
        </p:nvPicPr>
        <p:blipFill>
          <a:blip r:embed="rId7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09" name="图片 25"/>
          <p:cNvPicPr/>
          <p:nvPr/>
        </p:nvPicPr>
        <p:blipFill>
          <a:blip r:embed="rId8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sp>
        <p:nvSpPr>
          <p:cNvPr id="2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持续培训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为事故预防和安全生产提供支持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确保培训的全面性和针对性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实施策略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制定符合行业特点的培训计划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计划设计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21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22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23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24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25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26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8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持续培训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持续培训是寄生病行业安全生产的重要环节，通过持续培训可以不断提升员工和管理人员的安全意识和技能水平，从而提高整个行业的安全生产水平。持续培训计划应该根据行业特点和培训对象需求灵活设计，结合实际情况制定实施策略，确保培训的有效性和实效性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31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32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33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34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35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36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7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238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239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240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241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242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24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4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培训资源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46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47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48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4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培训师资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0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重要性分析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分析培训师资的重要性和作用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人才选拔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挑选优秀的培训师资并进行培训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设计培训师资的能力提升计划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培训场地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标准制定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选择标准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安全保障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安全性和便利性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场地选择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场地寻找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6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69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70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71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72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73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74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75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76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7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7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设备状态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完好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8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2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及时维修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8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培训设备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8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设备清单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计算机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投影仪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音响设备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https://d.book118.com/198034047010006050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寄生病行业安全生产规章制度培训</vt:lpstr>
      <vt:lpstr>目录</vt:lpstr>
      <vt:lpstr>第1章 寄生病行业安全生产规章制度培训</vt:lpstr>
      <vt:lpstr> </vt:lpstr>
      <vt:lpstr>安全生产规章制度</vt:lpstr>
      <vt:lpstr>培训内容</vt:lpstr>
      <vt:lpstr>培训方式</vt:lpstr>
      <vt:lpstr>安全生产培训</vt:lpstr>
      <vt:lpstr>第2章 培训对象</vt:lpstr>
      <vt:lpstr>培训对象分类</vt:lpstr>
      <vt:lpstr>培训对象需求</vt:lpstr>
      <vt:lpstr>培训效果评估</vt:lpstr>
      <vt:lpstr>持续培训</vt:lpstr>
      <vt:lpstr> </vt:lpstr>
      <vt:lpstr>第3章 培训资源</vt:lpstr>
      <vt:lpstr>培训师资</vt:lpstr>
      <vt:lpstr>培训场地</vt:lpstr>
      <vt:lpstr>培训设备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2024-09-29T14:06:58.087</cp:lastPrinted>
  <dcterms:created xsi:type="dcterms:W3CDTF">2024-09-29T06:06:58Z</dcterms:created>
  <dcterms:modified xsi:type="dcterms:W3CDTF">2024-09-29T06:07:00Z</dcterms:modified>
</cp:coreProperties>
</file>