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9E47F-F2BA-4396-81CC-C43CED2CD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CB716-5E2E-44B1-B530-4862A101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E09D1-0588-4F64-9B76-148AA84AB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91F1C-33AD-456D-8C13-00445412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C6EBB-68FF-4246-B563-C5AFD2F08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93BDC0-B9D6-4012-999E-90B2337A7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C1EFB2-2438-4829-9447-88BDA45D6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2DEF9-DA0A-4F89-9DC8-3B383C07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961CA-77E6-4FB1-97AF-FC16F69F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2E438-6BB7-44BE-AF53-70368025C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7EB81-EAEA-471E-A590-94F67BB8A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411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降低工伤和疾病的发生率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行业差异明显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不同行业之间的工伤和疾病发生率存在较大差异，部分行业由于工作性质和环境的影响，风险相对较高。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年龄和性别分布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工伤和疾病在不同年龄和性别的员工中分布情况不同，企业需针对不同群体采取相应措施。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工伤和疾病发生率居高不下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当前，工伤和疾病在各类企业中普遍存在，发生率较高，给企业和员工带来较大压力。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工伤和疾病现状分析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工伤和疾病的发生会导致企业面临高额的医疗费用、赔偿金等额外支出，增加企业成本。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增加企业成本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影响员工士气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7" r="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员工因工伤或患病而无法工作，不仅影响个人收入，还可能对其他员工的士气产生负面影响。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员工因健康问题而影响工作效率，进而降低整体生产效率。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员工职业安全与健康问题对企业和员工的影响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通过培训，增强员工的安全意识和自我保护能力，降低工伤和疾病的发生风险。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根据国家和地方相关法律法规要求，企业需开展职业安全与健康培训。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提高员工职业安全与健康水平有助于提升企业形象和市场竞争力。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042" r="50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了解职业安全与健康法律法规，明确企业与员工在职业安全与健康方面的责任和义务。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认识职业病和工伤的危害，以及预防措施的重要性。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了解企业职业安全与健康文化，树立安全意识，形成良好的安全习惯。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提高员工职业安全与健康意识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掌握基本的安全操作规程和防护技能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学习各类设备、工具的安全操作规程，掌握正确的使用方法。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了解各类危险源的识别和预防措施，掌握应急处理方法。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学习个人防护用品的正确使用和维护方法，提高自我保护能力。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49" r="7349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培养员工发现和纠正身边不安全因素的能力，及时报告安全隐患。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鼓励员工积极参与职业安全与健康改进活动，提出改进建议。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引导员工关注自身和他人的职业安全与健康，共同营造良好的工作氛围。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培养员工自主管理职业安全与健康的能力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https://d.book118.com/198034113127006037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2024-09-17T21:32:28.273</cp:lastPrinted>
  <dcterms:created xsi:type="dcterms:W3CDTF">2024-09-17T13:32:28Z</dcterms:created>
  <dcterms:modified xsi:type="dcterms:W3CDTF">2024-09-17T13:32:30Z</dcterms:modified>
</cp:coreProperties>
</file>