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6073E4-2B37-4BAF-8AE5-AC30DEE01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CB0A8-D01D-4461-AE26-F9BEB1CF9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89B3D8-DC8C-411A-B338-3B72847AC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E05C52-6110-40BF-80EC-969891C1FF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7EC5A9-C559-46E8-A04B-106109570D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14B9DE-3641-41AE-BA88-6E19713BA9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C723AE-F151-402B-A552-447B58CA23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B16001-1783-49A5-87CE-C8B4C9CCD6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89432-D365-4E07-8A52-E3821174B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E4D80-7DDB-417F-97CB-9F04D774F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BDA3C-BA58-4D15-874F-0F3A4D807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34125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过程能力分析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过程能力基本概念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过程能力评估方法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过程能力影响因素及优化措施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过程能力改进策略实施与效果评价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过程能力分析在质量管理中的应用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过程能力分析的主要目的是评估一个过程是否能够在规定的条件下，稳定地生产出符合要求的产品。通过此分析，企业可以了解生产过程的稳定性和潜在问题，为改进和优化提供依据。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明确目的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随着市场竞争的加剧和消费者对产品质量要求的提高，企业越来越需要关注生产过程的稳定性和质量控制。过程能力分析作为一种重要的质量管理工具，被广泛应用于制造业、服务业等各个领域。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背景介绍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496" r="27496"/>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分析对象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本次过程能力分析主要针对公司的某个关键生产过程，涉及人员、设备、材料、方法等多个方面。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时间范围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分析的时间范围覆盖了过去一年的生产过程数据，以确保结果的代表性和准确性。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汇报内容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本次汇报将详细介绍过程能力分析的方法、步骤和结果，包括数据的收集与整理、过程能力指数的计算、过程稳定性和潜在问题的评估，以及针对存在问题的改进建议。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过程能力基本概念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42" b="404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过程能力定义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过程能力是指一个过程在稳定状态下，所生产的产品质量特性值的波动幅度。它反映了过程固有的波动状况，是衡量过程稳定性的一个重要指标。</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过程能力通常用过程能力指数来表示，该指数反映了过程满足产品质量要求的能力。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719" r="22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过程能力指数（Cp和Cpk）是表示过程能力满足产品质量标准要求程度的量值。它是过程波动的6σ（标准差）范围与公差范围的比值。</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Cp是技术能力指数，只考虑过程波动的影响，反映过程固有的波动状况。Cpk是实际能力指数，既考虑过程波动又考虑偏移的影响，反映过程实际满足产品标准要求的能力。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过程能力指数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875" r="128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过程稳定性是指过程在长时间内保持其输出质量特性值波动幅度不变的能力。稳定性好的过程，其输出质量特性值的波动幅度小，产品质量稳定。</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过程可控性是指过程在受到外部或内部因素干扰时，能够通过调整操作参数或采取其他措施使过程恢复到稳定状态的能力。可控性好的过程，对干扰因素的抵抗能力强，能够迅速恢复到稳定状态。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过程稳定性与可控性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过程能力评估方法</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收集过程输出的数据，并进行整理。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数据收集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直方图绘制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图形分析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458" r="16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以数据为横轴，频数为纵轴，绘制直方图。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观察直方图的形状、分布情况等，判断过程是否稳定，以及过程能力是否满足要求。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直方图分析法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收集过程输出的数据，并进行整理。</a:t>
            </a:r>
          </a:p>
        </p:txBody>
      </p:sp>
      <p:pic>
        <p:nvPicPr>
          <p:cNvPr id="4" name="Picture 4"/>
          <p:cNvPicPr>
            <a:picLocks noChangeAspect="1"/>
          </p:cNvPicPr>
          <p:nvPr/>
        </p:nvPicPr>
        <p:blipFill>
          <a:blip r:embed="rId2"/>
          <a:srcRect l="17583" r="175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501" r="13501"/>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数据收集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利用统计软件对数据进行正态性检验，如P-P图、Q-Q图等。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正态性检验</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如果数据服从正态分布，则计算过程能力指数，如Cp、Cpk等，判断过程能力是否满足要求。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过程能力判断</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正态分布检验法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792" r="19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收集过程输出的数据，并进行整理。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数据收集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控制图绘制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过程状态判断</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过程能力判断</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根据数据类型和过程特点，选择合适的控制图类型，如Xbar-R图、Xbar-S图等，并绘制控制图。</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观察控制图上点的分布情况，判断过程是否处于受控状态。如果过程失控，则需要采取措施进行调整。</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在过程受控的情况下，计算过程能力指数，如Cp、Cpk等，判断过程能力是否满足要求。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控制图法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https://d.book118.com/198034125064006035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2024-09-14T06:53:59.951</cp:lastPrinted>
  <dcterms:created xsi:type="dcterms:W3CDTF">2024-09-13T22:53:59Z</dcterms:created>
  <dcterms:modified xsi:type="dcterms:W3CDTF">2024-09-13T22:54:01Z</dcterms:modified>
</cp:coreProperties>
</file>