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C3169-245A-4FB6-95F3-C1B88325D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01217-7241-43A0-AAB7-AAE51EC0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35E0C-049B-4384-ACDF-89DA8172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0D1AF-2FD1-41A4-BA41-8D555EAD2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DFB71-288B-40AC-B280-C467FD87B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41CE3-4601-4681-AF6A-3CC7A92D8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A5FA3-EEE8-430F-B4AE-D5CD9C37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C7CCE-D4B9-47CD-8F85-15018780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45FC1-6FC0-42CC-AAF7-D9D033F5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2D7DC-3273-4D45-AEB7-2E4FD222C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5785A-8671-4FE5-B97D-A2C28960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500701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文旅企业消防安全培训课件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文旅企业火灾危险性分析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消防安全管理制度与责任制落实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火灾应急处理措施及演练实施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消防器材使用与维护保养方法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火灾是指在时间和空间上失去控制的燃烧所造成的灾害。在各种灾害中，火灾是最经常、最普遍地威胁公众安全和社会发展的主要灾害之一。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分为A、B、C、D、E、F六类。A类火灾指固体物质火灾；B类火灾指液体或可熔化的固体物质火灾；C类火灾指气体火灾；D类火灾指金属火灾；E类火灾指带电火灾；F类火灾指烹饪器具内的烹饪物（如动植物油脂）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可燃物、助燃物、着火源。缺少任何一个要素，燃烧便不能发生或持续。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的三要素，灭火的基本方法有四种，即冷却法、窒息法、隔离法和抑制法。冷却法是通过降低可燃物的温度至着火点以下来灭火；窒息法是通过减少空气中的氧气含量来灭火；隔离法是将可燃物与火源隔离开来灭火；抑制法是通过抑制火焰中的自由基来中断燃烧的链式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常见火灾原因及预防措施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电气故障、用火不慎、吸烟、自燃、雷击等。其中，电气故障是引发火灾的主要原因之一，包括电线短路、过载、接触不良等。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常见火灾原因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预防火灾，文旅企业应做到以下几点：一是严格遵守消防安全法规，制定并执行消防安全制度；二是加强员工消防安全培训，提高员工消防安全意识；三是定期开展消防安全检查，及时发现并消除火灾隐患；四是配置足够的消防设施和器材，并确保其完好有效；五是制定灭火和应急疏散预案，并定期组织演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https://d.book118.com/198035007011006027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2024-09-04T15:49:19.395</cp:lastPrinted>
  <dcterms:created xsi:type="dcterms:W3CDTF">2024-09-04T07:49:19Z</dcterms:created>
  <dcterms:modified xsi:type="dcterms:W3CDTF">2024-09-04T07:49:21Z</dcterms:modified>
</cp:coreProperties>
</file>