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044FF-6BC7-46E3-9453-72C151A18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B4EE1-658D-489C-931D-7D882B238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F45D3-A1B9-4B1B-8298-BF5EEFEFC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55B24-65F4-471B-922C-2F9145745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9DA42B-115D-4175-92B9-96A316205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477718-7866-4F1C-ADFE-09DA62798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DE6023-687F-4E42-89B6-760D14D32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0EE08-C6B0-498E-BC5A-AB304FBA8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FB422-D403-4BB1-865B-0615EC42E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1E27E-F0B6-4AF6-8A7E-528DAA2BC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90F39-7322-44ED-AAAB-9AA44BC82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4101004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高温防范培训课件高温作业安全与中暑预防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高温作业安全管理与培训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28" r="25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74" r="32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876" r="108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高温作业是指在生产劳动过程中，工作地点具有生产性热源，当室外温度达到本地区夏季通风室外计算温度的作业。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高温作业按气象条件可分为露天高温作业、厂房高温作业、车间内高温作业和密闭不良的高温作业等。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高温作业的定义与分类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高温作业可能导致中暑、热射病、热痉挛、热衰竭等急性疾病，长期从事高温作业还可能对人体的生理功能产生不利影响，如体温调节、水盐代谢、心血管系统、消化系统、神经内分泌系统等。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高温作业可能导致生产事故和职业病，给劳动者带来生命安全和健康损害，同时也可能对企业的安全生产造成威胁。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高温作业的危害与风险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国家制定了一系列关于高温作业的法律法规，如《中华人民共和国职业病防治法》、《工作场所职业卫生管理规定》等，规定了高温作业的职业卫生要求和劳动保护措施。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国家制定了一系列关于高温作业的标准，如《高温作业分级》、《工作场所物理因素测量第5部分：高温》等，对高温作业的场所、设备、防护措施等进行了规定和要求。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44" r="19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高温作业的法律法规与标准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高温作业安全防护措施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在高温作业场所设置遮阳网、遮阳伞等设施，以减少太阳辐射对人体的影响。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安装遮阳设施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尽量避免在中午高温时段进行作业，尽量选择早晚温度较低的时间段进行工作。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合理安排工作时间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确保工作场所具备良好的通风条件，如开启门窗、风扇等，以降低室内温度。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通过合理布置通风口和调整通风设备，控制工作场所的气流方向和速度，避免人员受到热风、热浪的直接冲击。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气流控制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防暑降温措施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选择透气性好、轻便、宽松的防护服，避免穿着厚重或不透气的衣物。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如手套、帽子、口罩等，以减少头部、手部等暴露部位受到太阳辐射和高温环境的伤害。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佩戴防护用品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对从事高温作业的人员进行定期健康检查，及时发现和处理高温作业引起的身体不适和疾病。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定期进行健康检查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对患有高温不适症的人员加强监护，避免其从事高温作业或安排适当的休息和调整工作。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中暑的预防与处理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中暑的症状包括头痛、恶心、呕吐、乏力、高热、意识模糊等。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医生通过询问病史、体格检查和必要的实验室检查，如血生化、尿液分析等，来诊断中暑。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中暑的症状与诊断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https://d.book118.com/198041010046006031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2024-09-08T05:43:24.974</cp:lastPrinted>
  <dcterms:created xsi:type="dcterms:W3CDTF">2024-09-07T21:43:24Z</dcterms:created>
  <dcterms:modified xsi:type="dcterms:W3CDTF">2024-09-07T21:43:26Z</dcterms:modified>
</cp:coreProperties>
</file>