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4512D-A619-4EAE-862F-A4B2A439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7A6AD-D8F9-4240-B756-0CAF5AE4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9A1A-A13F-406A-AEB0-70B1BD58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1F1DE-9EFC-4888-BADD-BE853AB5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6251C-9EB0-4040-A702-CF6F319E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75643-CBD0-4941-AD8F-3677B02DE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A83FD-4726-4B6B-AD29-A6F5EFFE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DAC96-E88F-4A92-83E7-4FC8FBAB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11A59-BF08-4B8E-BC35-F43D3862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AA621-4079-416E-839C-A7515F0D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F6579-E5D7-416F-B964-269B9DC2D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1014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新生儿小肠坏死护理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7" r="2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新生儿小肠坏死是一种严重的肠道疾病，通常是由于肠道血液供应不足或肠道感染引起的。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该病起病急骤，病情进展迅速，需要及时诊断和治疗，以避免对新生儿的生命造成威胁。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新生儿小肠坏死的病因有多种，包括肠道感染、肠道发育异常、母体疾病和环境因素等。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肠道血液供应不足是导致小肠坏死的主要原因，而肠道感染则可能进一步加重病情。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新生儿小肠坏死的主要症状包括呕吐、腹泻、腹胀、发热和便血等。病情严重时可能出现呼吸困难、休克等。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医生通常根据新生儿的临床表现和必要的实验室检查进行诊断。X线检查和超声检查有助于了解肠道病变情况。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1" r="20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定期监测新生儿的生命体征，观察是否有异常症状出现，如发热、呕吐、腹胀等，以便及时发现并处理并发症。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新生儿小肠坏死可能导致呼吸困难，因此需要保持呼吸道通畅，及时清理呼吸道分泌物，必要时给予吸氧。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维持水电解质平衡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密切监测新生儿的尿量和电解质水平，及时补充水分和电解质，以维持内环境的稳定。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根据新生儿的病情和医生的建议，选择适当的喂养方式，如母乳喂养或人工喂养，并逐渐增加喂养量。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为新生儿提供舒适的体位，有助于减轻疼痛和不适感，促进康复。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新生儿小肠坏死可能引起疼痛，应采取适当的疼痛管理措施，如安抚、药物治疗等，以减轻新生儿的痛苦。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给予新生儿家长心理支持，帮助他们了解病情，减轻焦虑和恐惧感，增强信心。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向家长宣传新生儿小肠坏死的预防和护理知识，提高家长对疾病的认识和护理能力。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对出院后的新生儿进行定期随访，了解恢复情况，及时调整护理方案，提高新生儿的生存质量。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https://d.book118.com/198041014004006036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2024-09-15T01:47:59.952</cp:lastPrinted>
  <dcterms:created xsi:type="dcterms:W3CDTF">2024-09-14T17:47:59Z</dcterms:created>
  <dcterms:modified xsi:type="dcterms:W3CDTF">2024-09-14T17:48:02Z</dcterms:modified>
</cp:coreProperties>
</file>