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34E50-2614-4562-9C81-F4B0F1CE4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DAD07-E6FF-4613-96D7-92141DA8A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697C5-BEF5-46AE-B06E-27DE1A485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98053-7B2F-4E73-90DF-2C8A7ECCE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1110CA-CEDC-4192-9775-49EAFC3A6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AAE709-83B8-4973-AAE3-1929B47FA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36D4C3-2552-4E40-BC3F-0ADE0CDFB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12DE7-531D-4265-A863-016B9EC90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89FB8-A6EB-43AB-ACFF-C237D7D20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6356F-6491-44D6-AE04-3F0754398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31F30-4E72-40AE-852A-B3FFEEA1C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41014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导购的角色认知课件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导购岗位认知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导购的角色认知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导购的产品知识培训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导购的营销技巧培训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导购的礼仪规范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导购的实战演练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导购岗位认知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导购是指从事商品销售的从业人员，主要职责是通过推销和促销活动，引导消费者购买产品或服务。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导购是销售团队中的重要一员，主要负责与消费者进行沟通，了解客户需求，提供产品或服务的推荐和解答，以促进销售目标的实现。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导购的定义与定位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导购的定位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导购的定义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752" r="1475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187" r="1518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导购需要了解所售产品的特点、功能和优势，掌握一定的销售技巧，以便更好地向消费者推广产品。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推广产品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导购需要热情地接待每一位进店客户，主动询问客户需求，提供专业的产品咨询和解答。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接待客户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根据客户需求，导购需要协助客户选择合适的产品，处理订单及后续事宜，确保客户满意度。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处理订单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导购需要建立和维护良好的客户关系，提供优质的售后服务，增强客户对品牌的忠诚度。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维护客户关系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导购的工作职责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107" r="2310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作为初级导购，你需要掌握基本的销售技巧和产品知识，能够独立完成基本的销售任务。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初级导购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随着经验的积累和技能的提升，你可以晋升为中级导购，负责带领团队、管理销售业务。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中级导购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如果你在销售领域有着丰富的经验和卓越的业绩，你可以晋升为高级导购或销售主管，负责制定销售策略、管理销售团队。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高级导购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一些导购在职业发展中可能会转型成为销售顾问，为客户提供更专业的产品建议和服务，协助客户解决各种问题。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销售顾问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导购的职业发展路径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导购的角色认知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146" r="301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导购是企业与消费者之间的桥梁，负责提供产品信息和解答疑问，促成交易。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导购需要具备专业知识和良好的沟通技巧，能够为消费者提供优质服务，同时代表企业形象。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角色期待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角色定位与角色期待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角色转换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导购需要灵活转换身份，从销售者转变为消费者，了解消费者需求，提供合适的产品或服务。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能力提升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导购需要不断提升自身的专业知识和沟通技巧，以及学习和掌握新的销售技巧和策略。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83" r="23083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导购的角色转换与能力提升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931" r="169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导购需要掌握有效的沟通技巧，包括倾听、表达、同理心等，以建立良好的客户关系。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人际关系处理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导购需要善于处理人际关系，与同事、上级、下属等保持良好的沟通和合作关系，共同完成销售任务。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导购的沟通技巧与人际关系处理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https://d.book118.com/198041014052006023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2024-08-29T22:00:52.369</cp:lastPrinted>
  <dcterms:created xsi:type="dcterms:W3CDTF">2024-08-29T14:00:52Z</dcterms:created>
  <dcterms:modified xsi:type="dcterms:W3CDTF">2024-08-29T14:00:54Z</dcterms:modified>
</cp:coreProperties>
</file>