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54CE9B-7594-4770-9E70-ABD610753A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F30CCB-1DE3-4040-AED1-4C83CC9E0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FE1C95-0454-404E-BD5B-29A5AB2CFC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3F2C1E-9920-4045-82E9-B645C1301C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CB9C84-4557-4AA9-A177-B756FE885B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6A9020-6638-4133-8871-2519571FA6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44E80F-0ED5-4285-B1A6-F97CF79B58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44F6D4-A8F5-4909-A60D-FE421C2C6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F4F3B4-AC64-48DE-B254-D5B1D839DB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02476F-C05C-477A-84B2-D3B684C2B4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ED787C-8735-48DD-A54D-48AAFA932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4101600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财务报告与分析培训</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2024-01-05</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财务报告基础知识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财务比率与指标分析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财务报告的审计与质量评估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财务报告的国际比较与趋同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实际操作与案例分析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财务报告基础知识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财务报告是企业对外提供的反映企业某一特定日期的财务状况和某一会计期间的经营成果、现金流量等会计信息的文件。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帮助投资者、债权人、政府机构、社会公众等利益相关者了解企业的财务状况、经营成果和现金流量，为其决策提供依据。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附注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对报表中列示的重要项目进行说明和补充信息披露。</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所有者权益变动表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反映所有者权益各组成部分的增减变动情况。</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现金流量表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反映企业在某一会计期间的现金流量，包括经营活动、投资活动和筹资活动的现金流量。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资产负债表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反映企业在某一特定日期的财务状况，包括资产、负债和所有者权益。</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利润表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反映企业在某一会计期间的经营成果，包括收入、费用和利润。</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真实性</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准确性</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完整性</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财务报告的编制要求</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财务报告应当真实反映企业的财务状况、经营成果和现金流量，不得虚假记载。</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财务报告应当准确反映企业的经济业务，不得歪曲事实。</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财务报告应当全面反映企业的经济活动，不得遗漏重要事项。</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财务报告应当按照规定的期限及时编制和披露，以满足利益相关者的决策需要。</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财务报表分析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资产分析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资产分析主要关注流动资产和非流动资产的构成、质量及变现能力，以及资产减值准备的计提情况。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资产负债表概述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资产负债表是反映企业在某一特定日期财务状况的财务报表，通过资产、负债和所有者权益三个要素的列示，呈现企业的经济资源及其分布情况。</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负债分析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负债分析主要关注流动负债和长期负债的构成、来源及偿债能力，以及或有负债的确认和计量。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利润表概述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利润表是反映企业在一定会计期间经营成果的财务报表，通过收入、费用和利润三个要素的列示，呈现企业的盈利状况。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收入分析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收入分析主要关注收入的确认和计量原则，以及收入的质量和稳定性。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费用分析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费用分析主要关注费用的分类、确认和计量原则，以及费用的合理性和效益性。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现金流量表概述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现金流量表是反映企业在一定会计期间现金及现金等价物流入和流出的财务报表，通过经营活动、投资活动和筹资活动三个部分的列示，呈现企业的现金流量状况。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经营活动现金流量分析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经营活动现金流量分析主要关注经营活动现金流量的质量、稳定性和持续性。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投资和筹资活动现金流量分析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投资和筹资活动现金流量分析主要关注投资活动的合理性和效益性，以及筹资活动的合规性和成本效益。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所有者权益变动表概述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所有者权益变动表是反映企业在一定会计期间所有者权益增减变动的财务报表，通过股本、资本公积、盈余公积和未分配利润等项目的列示，呈现所有者权益的构成和变动情况。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股本变动分析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股本变动分析主要关注股本的增减变动情况、股票发行和回购等事项的影响。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利润分配分析</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利润分配分析主要关注未分配利润的增减变动情况、利润分配政策及实际分配情况。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所有者权益变动表分析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财务比率与指标分析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利息保障倍数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衡量企业支付利息的能力，计算公式为息税前利润除以应付利息，标准值通常大于3。</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流动比率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衡量企业短期偿债能力，计算公式为流动资产除以流动负债，标准值通常为2和1之间。</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速动比率</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衡量企业快速偿债能力，计算公式为速动资产（流动资产减去存货）除以流动负债，标准值通常为1左右。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资产负债率</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衡量企业长期偿债能力，计算公式为负债总额除以资产总额，标准值通常不超过60%。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偿债能力分析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衡量企业应收账款周转速度，计算公式为销售收入除以应收账款平均余额，标准值通常在5-10次左右。</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应收账款周转率</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衡量企业固定资产利用效率，计算公式为销售收入除以固定资产平均净值，标准值通常在2-4次左右。</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固定资产周转率</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衡量企业存货周转速度，计算公式为销售成本除以存货平均余额，标准值通常在5-10次左右。</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存货周转率</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衡量企业总资产周转速度，计算公式为销售收入除以总资产平均余额，标准值通常在1左右。</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总资产周转率</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营运能力分析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https://d.book118.com/198041016004006036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2024-09-15T01:48:00.722</cp:lastPrinted>
  <dcterms:created xsi:type="dcterms:W3CDTF">2024-09-14T17:48:00Z</dcterms:created>
  <dcterms:modified xsi:type="dcterms:W3CDTF">2024-09-14T17:48:02Z</dcterms:modified>
</cp:coreProperties>
</file>