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76399-67B5-4C4C-9DB8-B63DD0EC3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F29A2-B067-435E-A9DD-4F9EA7FB9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77EA3-B4B2-4AEE-98F3-558458058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4066B8-A937-45A6-985E-DC7A736A0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DFB899-5834-4AD3-8179-B14649A7F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C5D8CC-23A5-48EB-9996-73B45C8FA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3CD13E-B122-44DE-A03B-B6D629DA9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309BD2-D934-4BDD-900E-1CE518FFB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B401E9-776C-4443-A243-E470301DA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EC039-7A2C-4AAC-AE70-910160DA7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A8189-ECE4-4113-8690-D4F595DA5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4107101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幼儿园元宵节庆祝活动总结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活动内容与过程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问题反思与改进建议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传承和弘扬传统文化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元宵节是中国传统节日之一，通过庆祝活动向幼儿传递中华文化的博大精深，让他们从小了解和热爱自己的民族文化。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传承中华文化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元宵节有吃元宵、猜灯谜、赏花灯等传统习俗，通过活动让幼儿亲身感受这些传统习俗，培养他们的民族认同感和文化自信心。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弘扬传统习俗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23997" r="23997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24146" r="24146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通过元宵节庆祝活动，营造浓厚的节日氛围，让幼儿感受到节日的喜庆和温暖，增强他们的归属感和幸福感。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活动为幼儿提供了一个展示自己、交流互动的平台，增进幼儿之间的友谊和合作，培养他们的社交能力和团队协作精神。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丰富幼儿园内文化生活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促进幼儿交流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营造节日氛围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拓展知识视野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通过讲解元宵节的历史渊源、传统习俗等，拓展幼儿的知识视野，提高他们的文化素养和认知水平。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激发探索兴趣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活动中引导幼儿积极参与、动手制作，激发他们对传统节日的探索兴趣，培养他们的实践能力和创新精神。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提升幼儿对传统节日的认知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活动筹备与安排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以“欢乐元宵节，传承中华文化”为主题，旨在让幼儿们了解元宵节的传统文化和习俗，培养他们的民族自豪感和文化认同感。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确定活动主题和目标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包括开场舞、知识讲解、手工制作、游戏互动、品尝元宵等环节，确保活动丰富多彩、有趣有料。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设计活动流程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合理安排每个环节的时间，确保活动紧凑有序。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制定详细的活动计划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场地布置与道具准备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场地选择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选择宽敞明亮的室内场地，确保幼儿们的安全和舒适。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场地布置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悬挂红灯笼、彩带等装饰品，营造浓郁的节日氛围。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道具准备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准备制作元宵的材料、游戏道具、音响设备等，确保活动的顺利进行。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5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5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5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人员分工与协作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教师团队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协助教师团队进行场地布置、道具准备和活动现场的秩序维护等工作。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家长志愿者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幼儿们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作为活动的主体，积极参与各个环节，展示自己的才艺和创意。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负责活动的策划、组织和执行，包括知识讲解、手工制作、游戏互动等环节。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活动内容与过程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讲座内容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介绍元宵节的起源、传统习俗和重要意义。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孩子们对元宵节有了更深入的了解，增强了对传统文化的认同感。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讲座形式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通过PPT演示、视频播放和互动问答等方式进行。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元宵节知识讲座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教授孩子们如何制作传统的元宵灯笼。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课程内容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介绍灯笼的历史和寓意，演示制作步骤，指导孩子们动手制作。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课程步骤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孩子们制作出了各具特色的元宵灯笼，锻炼了动手能力和创造力。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课程成果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制作元宵灯笼手工课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悬挂带有谜题的灯笼，孩子们自由选择并猜测答案。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游戏规则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孩子们积极参与，争相竞猜，现场气氛热烈。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猜灯谜是元宵节的传统游戏，可以锻炼孩子们的思维能力和语言表达能力。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游戏意义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猜灯谜游戏环节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https://d.book118.com/198041071011006027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2024-09-04T15:51:40.668</cp:lastPrinted>
  <dcterms:created xsi:type="dcterms:W3CDTF">2024-09-04T07:51:40Z</dcterms:created>
  <dcterms:modified xsi:type="dcterms:W3CDTF">2024-09-04T07:51:42Z</dcterms:modified>
</cp:coreProperties>
</file>