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DB9415-6292-4820-B0B6-071EFC7F44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110EDB-3CCB-4D35-A64B-FE139960DB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58041A-0E0D-490A-AF31-FC8E980702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6E99BC-BADE-4C83-B30E-35651215C1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E10807-1A61-4050-A0B8-FCF362582C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B9AA01-F0FB-45F1-BFDD-70A3508FA4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79FDC3-75F4-4E0D-A891-127C76BD7A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F5C86E-70AA-4E66-A822-B9AD695AAB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C69669-FCE2-474D-A133-A2FE135407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6CFF72-0C16-462C-BD01-A6C53E5022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DD0831-DC94-4B8C-8842-1C0B33DCA9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42106075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大学生暑期社会实践工作报告</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2024-01-26</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实践内容与过程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实践成果与收获</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实践中的问题与挑战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实践反思与展望</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附录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241" y="2050477"/>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562298" y="4664385"/>
            <a:ext cx="333292" cy="3332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295936" y="2050477"/>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0450" y="4664385"/>
            <a:ext cx="333292" cy="33329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806088" y="2050477"/>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125297" y="4664385"/>
            <a:ext cx="333292" cy="3332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785783" y="2050476"/>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04990" y="4683160"/>
            <a:ext cx="333292" cy="33329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40911" y="2218825"/>
            <a:ext cx="1706880" cy="43891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alpha val="100000"/>
                  </a:schemeClr>
                </a:solidFill>
                <a:latin typeface="Microsoft Yahei"/>
                <a:ea typeface="Microsoft Yahei"/>
                <a:cs typeface="Microsoft Yahei"/>
              </a:rPr>
              <a:t>01</a:t>
            </a:r>
            <a:endParaRPr lang="en-US" sz="1100"/>
          </a:p>
        </p:txBody>
      </p:sp>
      <p:sp>
        <p:nvSpPr>
          <p:cNvPr id="11" name="AutoShape 11"/>
          <p:cNvSpPr/>
          <p:nvPr/>
        </p:nvSpPr>
        <p:spPr>
          <a:xfrm>
            <a:off x="1536192" y="2731008"/>
            <a:ext cx="1706880" cy="190195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alpha val="100000"/>
                  </a:schemeClr>
                </a:solidFill>
                <a:latin typeface="Microsoft Yahei"/>
                <a:ea typeface="Microsoft Yahei"/>
                <a:cs typeface="Microsoft Yahei"/>
              </a:rPr>
              <a:t>深入了解社会，增强社会责任感和使命感。</a:t>
            </a:r>
            <a:endParaRPr lang="en-US" sz="1100"/>
          </a:p>
        </p:txBody>
      </p:sp>
      <p:sp>
        <p:nvSpPr>
          <p:cNvPr id="12" name="AutoShape 12"/>
          <p:cNvSpPr/>
          <p:nvPr/>
        </p:nvSpPr>
        <p:spPr>
          <a:xfrm>
            <a:off x="4006374" y="2218825"/>
            <a:ext cx="1706880" cy="43891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alpha val="100000"/>
                  </a:schemeClr>
                </a:solidFill>
                <a:latin typeface="Microsoft Yahei"/>
                <a:ea typeface="Microsoft Yahei"/>
                <a:cs typeface="Microsoft Yahei"/>
              </a:rPr>
              <a:t>02</a:t>
            </a:r>
            <a:endParaRPr lang="en-US" sz="1100"/>
          </a:p>
        </p:txBody>
      </p:sp>
      <p:sp>
        <p:nvSpPr>
          <p:cNvPr id="13" name="AutoShape 13"/>
          <p:cNvSpPr/>
          <p:nvPr/>
        </p:nvSpPr>
        <p:spPr>
          <a:xfrm>
            <a:off x="6496223" y="2218825"/>
            <a:ext cx="1706880" cy="43891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alpha val="100000"/>
                  </a:schemeClr>
                </a:solidFill>
                <a:latin typeface="Microsoft Yahei"/>
                <a:ea typeface="Microsoft Yahei"/>
                <a:cs typeface="Microsoft Yahei"/>
              </a:rPr>
              <a:t>03</a:t>
            </a:r>
            <a:endParaRPr lang="en-US" sz="1100"/>
          </a:p>
        </p:txBody>
      </p:sp>
      <p:sp>
        <p:nvSpPr>
          <p:cNvPr id="14" name="AutoShape 14"/>
          <p:cNvSpPr/>
          <p:nvPr/>
        </p:nvSpPr>
        <p:spPr>
          <a:xfrm>
            <a:off x="8973551" y="2218825"/>
            <a:ext cx="1706880" cy="43891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alpha val="100000"/>
                  </a:schemeClr>
                </a:solidFill>
                <a:latin typeface="Microsoft Yahei"/>
                <a:ea typeface="Microsoft Yahei"/>
                <a:cs typeface="Microsoft Yahei"/>
              </a:rPr>
              <a:t>04</a:t>
            </a:r>
            <a:endParaRPr lang="en-US" sz="1100"/>
          </a:p>
        </p:txBody>
      </p:sp>
      <p:sp>
        <p:nvSpPr>
          <p:cNvPr id="15" name="AutoShape 15"/>
          <p:cNvSpPr/>
          <p:nvPr/>
        </p:nvSpPr>
        <p:spPr>
          <a:xfrm>
            <a:off x="4001028" y="2705321"/>
            <a:ext cx="1706880" cy="190195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alpha val="100000"/>
                  </a:schemeClr>
                </a:solidFill>
                <a:latin typeface="Microsoft Yahei"/>
                <a:ea typeface="Microsoft Yahei"/>
                <a:cs typeface="Microsoft Yahei"/>
              </a:rPr>
              <a:t>拓展视野，增长见识，提高自身素质。</a:t>
            </a:r>
            <a:endParaRPr lang="en-US" sz="1100"/>
          </a:p>
        </p:txBody>
      </p:sp>
      <p:sp>
        <p:nvSpPr>
          <p:cNvPr id="16" name="AutoShape 16"/>
          <p:cNvSpPr/>
          <p:nvPr/>
        </p:nvSpPr>
        <p:spPr>
          <a:xfrm>
            <a:off x="6490876" y="2705321"/>
            <a:ext cx="1706880" cy="190195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alpha val="100000"/>
                  </a:schemeClr>
                </a:solidFill>
                <a:latin typeface="Microsoft Yahei"/>
                <a:ea typeface="Microsoft Yahei"/>
                <a:cs typeface="Microsoft Yahei"/>
              </a:rPr>
              <a:t>锻炼组织协调能力、沟通能力和团队合作精神。</a:t>
            </a:r>
            <a:endParaRPr lang="en-US" sz="1100"/>
          </a:p>
        </p:txBody>
      </p:sp>
      <p:sp>
        <p:nvSpPr>
          <p:cNvPr id="17" name="AutoShape 17"/>
          <p:cNvSpPr/>
          <p:nvPr/>
        </p:nvSpPr>
        <p:spPr>
          <a:xfrm>
            <a:off x="8980723" y="2705321"/>
            <a:ext cx="1706880" cy="190195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alpha val="100000"/>
                  </a:schemeClr>
                </a:solidFill>
                <a:latin typeface="Microsoft Yahei"/>
                <a:ea typeface="Microsoft Yahei"/>
                <a:cs typeface="Microsoft Yahei"/>
              </a:rPr>
              <a:t>将所学理论知识与实践相结合，提高分析问题和解决问题的能力。</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实践目的与意义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时间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XXXX年XX月XX日至XXXX年XX月XX日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地点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XX省XX市XX县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实践时间与地点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flipH="1">
            <a:off x="1066895" y="1803990"/>
            <a:ext cx="10064547" cy="3996218"/>
          </a:xfrm>
          <a:custGeom>
            <a:rect l="l" t="t" r="r" b="b"/>
            <a:pathLst>
              <a:path w="9899943" h="4048220">
                <a:moveTo>
                  <a:pt x="808083" y="4043410"/>
                </a:moveTo>
                <a:lnTo>
                  <a:pt x="0" y="4048220"/>
                </a:lnTo>
                <a:lnTo>
                  <a:pt x="0" y="0"/>
                </a:lnTo>
                <a:lnTo>
                  <a:pt x="9899943" y="0"/>
                </a:lnTo>
                <a:lnTo>
                  <a:pt x="9899943" y="4048220"/>
                </a:lnTo>
                <a:lnTo>
                  <a:pt x="1730103" y="4043410"/>
                </a:lnTo>
              </a:path>
            </a:pathLst>
          </a:custGeom>
          <a:noFill/>
          <a:ln w="26194">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3" name="Picture 3"/>
          <p:cNvPicPr>
            <a:picLocks noChangeAspect="1"/>
          </p:cNvPicPr>
          <p:nvPr/>
        </p:nvPicPr>
        <p:blipFill>
          <a:blip r:embed="rId2"/>
          <a:srcRect l="9495" r="9495"/>
          <a:stretch>
            <a:fillRect/>
          </a:stretch>
        </p:blipFill>
        <p:spPr>
          <a:xfrm>
            <a:off x="5618506" y="1359985"/>
            <a:ext cx="5935037" cy="4884226"/>
          </a:xfrm>
          <a:prstGeom prst="rect">
            <a:avLst/>
          </a:prstGeom>
        </p:spPr>
      </p:pic>
      <p:sp>
        <p:nvSpPr>
          <p:cNvPr id="4" name="AutoShape 4"/>
          <p:cNvSpPr/>
          <p:nvPr/>
        </p:nvSpPr>
        <p:spPr>
          <a:xfrm>
            <a:off x="1301770" y="2621318"/>
            <a:ext cx="4081000" cy="2471364"/>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alpha val="100000"/>
                  </a:srgbClr>
                </a:solidFill>
                <a:latin typeface="Microsoft Yahei"/>
                <a:ea typeface="Microsoft Yahei"/>
                <a:cs typeface="Microsoft Yahei"/>
              </a:rPr>
              <a:t>本次报告主要围绕大学生在暑期社会实践中所参与的各项工作进行阐述，包括实践活动的组织、实施过程、成果展示以及个人收获等方面。</a:t>
            </a:r>
            <a:endParaRPr lang="en-US" sz="1100"/>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实践内容与过程</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项目名称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XX地区农村教育现状调研</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项目背景</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针对当前农村地区教育资源配置不均、教育质量参差不齐等问题，通过实地走访、问卷调查等方式，深入了解当地农村教育现状。</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项目目标</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通过调研分析，提出改进农村教育的可行性建议，促进教育公平。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实践项目介绍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129"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8772777"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287228"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801679"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131612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80167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87228"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772777"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14687" y="2010008"/>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01</a:t>
            </a:r>
            <a:endParaRPr lang="en-US" sz="1100"/>
          </a:p>
        </p:txBody>
      </p:sp>
      <p:sp>
        <p:nvSpPr>
          <p:cNvPr id="11" name="AutoShape 11"/>
          <p:cNvSpPr/>
          <p:nvPr/>
        </p:nvSpPr>
        <p:spPr>
          <a:xfrm>
            <a:off x="3801679"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02</a:t>
            </a:r>
            <a:endParaRPr lang="en-US" sz="1100"/>
          </a:p>
        </p:txBody>
      </p:sp>
      <p:sp>
        <p:nvSpPr>
          <p:cNvPr id="12" name="AutoShape 12"/>
          <p:cNvSpPr/>
          <p:nvPr/>
        </p:nvSpPr>
        <p:spPr>
          <a:xfrm>
            <a:off x="6276655"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03</a:t>
            </a:r>
            <a:endParaRPr lang="en-US" sz="1100"/>
          </a:p>
        </p:txBody>
      </p:sp>
      <p:sp>
        <p:nvSpPr>
          <p:cNvPr id="13" name="AutoShape 13"/>
          <p:cNvSpPr/>
          <p:nvPr/>
        </p:nvSpPr>
        <p:spPr>
          <a:xfrm>
            <a:off x="8772777"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04</a:t>
            </a:r>
            <a:endParaRPr lang="en-US" sz="1100"/>
          </a:p>
        </p:txBody>
      </p:sp>
      <p:sp>
        <p:nvSpPr>
          <p:cNvPr id="14" name="AutoShape 14"/>
          <p:cNvSpPr/>
          <p:nvPr/>
        </p:nvSpPr>
        <p:spPr>
          <a:xfrm>
            <a:off x="1396520" y="3463569"/>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组建调研团队，制定调研计划，设计问卷和访谈提纲。</a:t>
            </a:r>
            <a:endParaRPr lang="en-US" sz="1100"/>
          </a:p>
        </p:txBody>
      </p:sp>
      <p:sp>
        <p:nvSpPr>
          <p:cNvPr id="15" name="AutoShape 15"/>
          <p:cNvSpPr/>
          <p:nvPr/>
        </p:nvSpPr>
        <p:spPr>
          <a:xfrm>
            <a:off x="1316129" y="3011285"/>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前期准备</a:t>
            </a:r>
            <a:endParaRPr lang="en-US" sz="1100"/>
          </a:p>
        </p:txBody>
      </p:sp>
      <p:sp>
        <p:nvSpPr>
          <p:cNvPr id="16" name="AutoShape 16"/>
          <p:cNvSpPr/>
          <p:nvPr/>
        </p:nvSpPr>
        <p:spPr>
          <a:xfrm>
            <a:off x="3882070"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前往目标地区，进行为期一周的实地走访和问卷调查。</a:t>
            </a:r>
            <a:endParaRPr lang="en-US" sz="1100"/>
          </a:p>
        </p:txBody>
      </p:sp>
      <p:sp>
        <p:nvSpPr>
          <p:cNvPr id="17" name="AutoShape 17"/>
          <p:cNvSpPr/>
          <p:nvPr/>
        </p:nvSpPr>
        <p:spPr>
          <a:xfrm>
            <a:off x="3801679" y="2992274"/>
            <a:ext cx="2110874"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实地调研</a:t>
            </a:r>
            <a:endParaRPr lang="en-US" sz="1100"/>
          </a:p>
        </p:txBody>
      </p:sp>
      <p:sp>
        <p:nvSpPr>
          <p:cNvPr id="18" name="AutoShape 18"/>
          <p:cNvSpPr/>
          <p:nvPr/>
        </p:nvSpPr>
        <p:spPr>
          <a:xfrm>
            <a:off x="6358113"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对收集到的数据进行整理、统计和分析。</a:t>
            </a:r>
            <a:endParaRPr lang="en-US" sz="1100"/>
          </a:p>
        </p:txBody>
      </p:sp>
      <p:sp>
        <p:nvSpPr>
          <p:cNvPr id="19" name="AutoShape 19"/>
          <p:cNvSpPr/>
          <p:nvPr/>
        </p:nvSpPr>
        <p:spPr>
          <a:xfrm>
            <a:off x="6287228"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数据整理</a:t>
            </a:r>
            <a:endParaRPr lang="en-US" sz="1100"/>
          </a:p>
        </p:txBody>
      </p:sp>
      <p:sp>
        <p:nvSpPr>
          <p:cNvPr id="20" name="AutoShape 20"/>
          <p:cNvSpPr/>
          <p:nvPr/>
        </p:nvSpPr>
        <p:spPr>
          <a:xfrm>
            <a:off x="8843662"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根据分析结果，撰写调研报告，提出改进建议。</a:t>
            </a:r>
            <a:endParaRPr lang="en-US" sz="1100"/>
          </a:p>
        </p:txBody>
      </p:sp>
      <p:sp>
        <p:nvSpPr>
          <p:cNvPr id="21" name="AutoShape 21"/>
          <p:cNvSpPr/>
          <p:nvPr/>
        </p:nvSpPr>
        <p:spPr>
          <a:xfrm>
            <a:off x="8772777"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报告撰写</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实践流程安排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制定调研计划</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明确调研目标、调研对象、调研方法、调研时间等关键要素，制定详细的调研计划。</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实地走访和问卷调查</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在目标地区进行为期一周的实地走访，深入学校、家庭、教育部门等了解当地教育情况，同时发放问卷进行调查。</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撰写调研报告</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根据分析结果，撰写调研报告，总结农村教育现状，提出针对性的改进建议。</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组建调研团队</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招募具有教育学、社会学等相关学科背景的大学生，组建一支多元化的调研团队。</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设计问卷和访谈提纲</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针对农村教育现状，设计包含学校设施、师资力量、学生情况等多个方面的问卷和访谈提纲。</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数据整理和分析</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对收集到的数据进行整理、统计和分析，运用图表等形式直观展示调研结果。</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具体实践过程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实践成果与收获</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815" b="281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实践成果展示</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调研报告</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完成了一份关于当地教育资源的详细调研报告，包括教育资源分布、教育水平评估、教育政策实施效果等方面的内容。</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公益活动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组织并参与了一系列公益活动，如支教、捐赠图书、关爱留守儿童等，为当地教育事业贡献了一份力量。</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宣传推广</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通过社交媒体、校园宣讲等方式，积极宣传和推广实践活动的成果和意义，提高了活动的知名度和影响力。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通过实践活动，更加深入地了解了社会的复杂性和多样性，提高了对社会现象的认知和分析能力。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社会认知能力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沟通表达能力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组织协调能力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在与团队成员、当地居民、学校师生等各方人员的沟通交流中，锻炼了口头表达和书面表达能力。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在活动的策划、组织和执行过程中，提高了自己的组织协调能力和领导能力。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个人能力提升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https://d.book118.com/198042106075006046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2024-09-27T12:13:10.624</cp:lastPrinted>
  <dcterms:created xsi:type="dcterms:W3CDTF">2024-09-27T04:13:10Z</dcterms:created>
  <dcterms:modified xsi:type="dcterms:W3CDTF">2024-09-27T04:13:12Z</dcterms:modified>
</cp:coreProperties>
</file>