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3AA6E-C7F9-4F5B-AED1-C0F7BEBA3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0E5EC-9B41-4C69-885C-57FB0ADE7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A37D4-D4A7-410A-A860-C554E7F4C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0740C-F167-41F1-BB69-63DDE901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02477D-1D69-4D0E-B908-72A8975DB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B3AA4B-85C2-42EE-87D8-18C811D42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7812C-A08F-49BE-B42D-35869D1C2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B346C-4E82-48CE-8FF2-53CB3DA5B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C3E21-A2C1-4549-85AC-1FAAE3FC3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D7CE3-FD07-4FD6-9ED2-9303B846D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CEEEC-394F-4CF6-8137-B4544D1DF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21350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雕塑展厅设计方案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雕塑展厅的空间布局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雕塑作品的展示设计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雕塑展厅的光环境设计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雕塑展厅的色彩与材质设计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雕塑展厅的家具与配饰设计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雕塑展厅的安全与便捷性设计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提升城市文化形象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通过雕塑展厅的设计，展现城市独特的艺术气息和文化底蕴，提升城市在国际国内的文化形象。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满足公众艺术需求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为公众提供一个欣赏雕塑艺术、感受艺术魅力的场所，丰富市民的精神文化生活。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推动雕塑艺术发展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通过雕塑展厅的展示和推广，促进雕塑艺术的创作、交流和发展，提高雕塑艺术的社会认知度和影响力。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室内空间布局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合理规划室内空间，包括展品展示区、观众休息区、服务设施等，确保空间的舒适性和实用性。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建筑外观设计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包括建筑的整体造型、立面设计、材料选择等，以营造独特的建筑形象和良好的视觉效果。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展品陈列设计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根据雕塑作品的特点和主题，设计合适的陈列方式和展示手段，突出展品的艺术价值和观赏效果。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导视与标识系统设计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设计清晰、易懂的导视和标识系统，方便观众了解展馆布局、展品信息和参观流程。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照明与色彩设计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运用合适的照明和色彩搭配，营造舒适、和谐的观展环境，同时凸显雕塑作品的质感和细节。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雕塑展厅的空间布局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层高与空间比例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考虑到雕塑作品的三维特性，展厅应有足够的层高，通常不低于4米，以确保作品能够得到充分展示。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开放式空间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为了营造宽敞、自由的观展体验，雕塑展厅应采用开放式空间结构，减少隔断和封闭区域。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地面与墙面设计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地面材料应选用耐磨、防滑、易清洁的材料，如大理石或花岗岩。墙面可采用简约的设计风格，以白色或浅灰色为主，突出雕塑作品。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500" r="17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主展区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辅助展区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服务区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8260" r="1826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用于展示核心雕塑作品，通常是大型或代表性作品，应位于展厅的中心或显眼位置。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用于展示与主题相关的辅助性雕塑或小型作品，可设置在主展区周围，形成互补和衬托。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设置舒适的座椅和茶几，为观众提供休息和交流的空间。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包括售票、咨询、寄存等功能，应设置在入口附近，方便观众使用。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入口与出口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参观流线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无障碍设计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导向标识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空间动线设计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入口应设置在显眼且易于到达的位置，出口则应避免与入口直接对冲，确保观众能够顺畅进出。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考虑到不同人群的需求，展厅内应设置无障碍通道和设施，如坡道、扶手等。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根据雕塑作品的特点和展示需求，合理规划参观流线，引导观众按照设定的顺序参观各个展区。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在关键节点设置清晰的导向标识，帮助观众了解当前位置和下一个参观目标。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雕塑作品的展示设计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选择与展厅主题或展览主题相关的雕塑作品，确保作品之间的和谐统一。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主题一致性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风格多样性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空间适应性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在保持主题一致的基础上，挑选不同风格、流派和材质的雕塑，展示雕塑艺术的丰富性。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根据展厅的空间布局和大小，选择适当尺寸和比例的雕塑，确保作品与空间的和谐共融。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作品选择与搭配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运用现代科技手段，如投影、灯光、音响等，打造动态雕塑展示效果，增强观众的沉浸感。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独立展示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对于具有代表性和独特性的雕塑作品，采用独立展示的方式，突出其艺术价值。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场景还原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通过模拟雕塑所处的历史、文化或自然环境，为观众呈现一个生动的艺术场景。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展示方式设计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为每件雕塑作品配备标签，标明作品名称、作者、创作年代、材质等基本信息。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作品标签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提供详细的作品说明，包括创作背景、艺术特色、历史意义等，帮助观众深入理解作品内涵。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作品说明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为满足不同国籍观众的需求，提供多种语言版本的标签和说明。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多语种支持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作品标签与说明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雕塑展厅的光环境设计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在白天，尽量利用自然光为雕塑展厅提供充足的光线，减少人工照明的使用，节约能源。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充分利用自然光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根据展厅的朝向和光线需求，合理设计天窗和侧窗的大小、位置和形状，使自然光均匀照射到展厅内。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合理设计天窗和侧窗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通过设置遮阳设施、调整窗户角度等方式，控制自然光的强度和方向，避免对展品造成损害。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控制自然光的强度和方向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自然光利用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https://d.book118.com/198042135004006037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2024-09-16T14:50:16.219</cp:lastPrinted>
  <dcterms:created xsi:type="dcterms:W3CDTF">2024-09-16T06:50:16Z</dcterms:created>
  <dcterms:modified xsi:type="dcterms:W3CDTF">2024-09-16T06:50:18Z</dcterms:modified>
</cp:coreProperties>
</file>