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825BBC-52EE-4CD4-A8FF-30D2EC5B1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7285B-0E02-40F2-920C-7BA351B46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675418-B693-46D1-8A46-7F3D8F9C5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496205-E7B3-4C8E-87F8-954CC41F3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320FE7-95CF-44D9-86C2-581332533E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073520-1E80-4D52-AB0C-C72A807EE3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44408D-A873-4345-B54D-13E0934F3C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DB0F2-208E-435F-AD67-0553E2EC0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738382-AEC5-4782-96C6-837FF6797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609326-3D5E-4E2A-9BE4-356F7047D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691B3-26E9-46B9-8E4E-ED13A869A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grpSp>
        <p:nvGrpSpPr>
          <p:cNvPr id="5122" name=""/>
          <p:cNvGrpSpPr/>
          <p:nvPr/>
        </p:nvGrpSpPr>
        <p:grpSpPr>
          <a:xfrm>
            <a:off x="2084388" y="296862"/>
            <a:ext cx="6823075" cy="5353050"/>
            <a:chOff x="1313" y="187"/>
            <a:chExt cx="4298" cy="3372"/>
          </a:xfrm>
        </p:grpSpPr>
        <p:grpSp>
          <p:nvGrpSpPr>
            <p:cNvPr id="5123" name=""/>
            <p:cNvGrpSpPr/>
            <p:nvPr/>
          </p:nvGrpSpPr>
          <p:grpSpPr>
            <a:xfrm>
              <a:off x="2194" y="601"/>
              <a:ext cx="596" cy="447"/>
              <a:chExt cx="768" cy="576"/>
            </a:xfrm>
          </p:grpSpPr>
          <p:sp>
            <p:nvSpPr>
              <p:cNvPr id="5124" name=""/>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25" name=""/>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26" name=""/>
            <p:cNvGrpSpPr/>
            <p:nvPr/>
          </p:nvGrpSpPr>
          <p:grpSpPr>
            <a:xfrm>
              <a:off x="1313" y="187"/>
              <a:ext cx="4298" cy="3372"/>
              <a:chExt cx="5533" cy="4341"/>
            </a:xfrm>
          </p:grpSpPr>
          <p:grpSp>
            <p:nvGrpSpPr>
              <p:cNvPr id="5127" name=""/>
              <p:cNvGrpSpPr/>
              <p:nvPr/>
            </p:nvGrpSpPr>
            <p:grpSpPr>
              <a:xfrm>
                <a:off x="0" y="0"/>
                <a:ext cx="5470" cy="4341"/>
                <a:chExt cx="5470" cy="4341"/>
              </a:xfrm>
            </p:grpSpPr>
            <p:grpSp>
              <p:nvGrpSpPr>
                <p:cNvPr id="5128" name=""/>
                <p:cNvGrpSpPr/>
                <p:nvPr/>
              </p:nvGrpSpPr>
              <p:grpSpPr>
                <a:xfrm>
                  <a:off x="1339" y="786"/>
                  <a:ext cx="2919" cy="2151"/>
                  <a:chOff x="1265" y="814"/>
                  <a:chExt cx="2919" cy="2151"/>
                </a:xfrm>
              </p:grpSpPr>
              <p:sp>
                <p:nvSpPr>
                  <p:cNvPr id="5129" name=""/>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30" name=""/>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31" name=""/>
                <p:cNvGrpSpPr/>
                <p:nvPr/>
              </p:nvGrpSpPr>
              <p:grpSpPr>
                <a:xfrm>
                  <a:off x="0" y="0"/>
                  <a:ext cx="5470" cy="4341"/>
                  <a:chExt cx="5470" cy="4341"/>
                </a:xfrm>
              </p:grpSpPr>
              <p:grpSp>
                <p:nvGrpSpPr>
                  <p:cNvPr id="5132" name=""/>
                  <p:cNvGrpSpPr/>
                  <p:nvPr/>
                </p:nvGrpSpPr>
                <p:grpSpPr>
                  <a:xfrm>
                    <a:off x="3545" y="1502"/>
                    <a:ext cx="1258" cy="2327"/>
                    <a:chOff x="3471" y="1530"/>
                    <a:chExt cx="1258" cy="2327"/>
                  </a:xfrm>
                </p:grpSpPr>
                <p:sp>
                  <p:nvSpPr>
                    <p:cNvPr id="5133" name=""/>
                    <p:cNvSpPr/>
                    <p:nvPr/>
                  </p:nvSpPr>
                  <p:spPr bwMode="hidden">
                    <a:xfrm rot="2700000">
                      <a:off x="2765" y="2236"/>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34" name=""/>
                    <p:cNvSpPr/>
                    <p:nvPr/>
                  </p:nvSpPr>
                  <p:spPr bwMode="hidden">
                    <a:xfrm rot="2700000">
                      <a:off x="4022" y="3150"/>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35" name=""/>
                  <p:cNvGrpSpPr/>
                  <p:nvPr/>
                </p:nvGrpSpPr>
                <p:grpSpPr>
                  <a:xfrm>
                    <a:off x="2938" y="1991"/>
                    <a:ext cx="2463" cy="1332"/>
                    <a:chOff x="2864" y="2019"/>
                    <a:chExt cx="2463" cy="1332"/>
                  </a:xfrm>
                </p:grpSpPr>
                <p:sp>
                  <p:nvSpPr>
                    <p:cNvPr id="5136" name=""/>
                    <p:cNvSpPr/>
                    <p:nvPr/>
                  </p:nvSpPr>
                  <p:spPr bwMode="hidden">
                    <a:xfrm rot="2100000">
                      <a:off x="2864" y="2019"/>
                      <a:ext cx="1814" cy="34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37" name=""/>
                    <p:cNvSpPr/>
                    <p:nvPr/>
                  </p:nvSpPr>
                  <p:spPr bwMode="hidden">
                    <a:xfrm rot="2100000">
                      <a:off x="4353" y="2806"/>
                      <a:ext cx="974" cy="54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38" name=""/>
                  <p:cNvGrpSpPr/>
                  <p:nvPr/>
                </p:nvGrpSpPr>
                <p:grpSpPr>
                  <a:xfrm>
                    <a:off x="2971" y="1804"/>
                    <a:ext cx="2477" cy="1064"/>
                    <a:chOff x="2897" y="1832"/>
                    <a:chExt cx="2477" cy="1064"/>
                  </a:xfrm>
                </p:grpSpPr>
                <p:sp>
                  <p:nvSpPr>
                    <p:cNvPr id="5139" name=""/>
                    <p:cNvSpPr/>
                    <p:nvPr/>
                  </p:nvSpPr>
                  <p:spPr bwMode="hidden">
                    <a:xfrm rot="1560000">
                      <a:off x="2897" y="1832"/>
                      <a:ext cx="1736" cy="30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40" name=""/>
                    <p:cNvSpPr/>
                    <p:nvPr/>
                  </p:nvSpPr>
                  <p:spPr bwMode="hidden">
                    <a:xfrm rot="1560000">
                      <a:off x="4442" y="2420"/>
                      <a:ext cx="932" cy="47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41" name=""/>
                  <p:cNvGrpSpPr/>
                  <p:nvPr/>
                </p:nvGrpSpPr>
                <p:grpSpPr>
                  <a:xfrm>
                    <a:off x="2998" y="1608"/>
                    <a:ext cx="2472" cy="927"/>
                    <a:chOff x="2924" y="1636"/>
                    <a:chExt cx="2472" cy="927"/>
                  </a:xfrm>
                </p:grpSpPr>
                <p:sp>
                  <p:nvSpPr>
                    <p:cNvPr id="5142" name=""/>
                    <p:cNvSpPr/>
                    <p:nvPr/>
                  </p:nvSpPr>
                  <p:spPr bwMode="hidden">
                    <a:xfrm rot="1080000">
                      <a:off x="2924" y="1636"/>
                      <a:ext cx="1677" cy="33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43" name=""/>
                    <p:cNvSpPr/>
                    <p:nvPr/>
                  </p:nvSpPr>
                  <p:spPr bwMode="hidden">
                    <a:xfrm rot="1080000">
                      <a:off x="4495" y="2037"/>
                      <a:ext cx="901" cy="52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44" name=""/>
                  <p:cNvGrpSpPr/>
                  <p:nvPr/>
                </p:nvGrpSpPr>
                <p:grpSpPr>
                  <a:xfrm>
                    <a:off x="3032" y="1386"/>
                    <a:ext cx="2342" cy="657"/>
                    <a:chOff x="2958" y="1414"/>
                    <a:chExt cx="2342" cy="657"/>
                  </a:xfrm>
                </p:grpSpPr>
                <p:sp>
                  <p:nvSpPr>
                    <p:cNvPr id="5145" name=""/>
                    <p:cNvSpPr/>
                    <p:nvPr/>
                  </p:nvSpPr>
                  <p:spPr bwMode="hidden">
                    <a:xfrm rot="420000">
                      <a:off x="2958" y="1414"/>
                      <a:ext cx="154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46" name=""/>
                    <p:cNvSpPr/>
                    <p:nvPr/>
                  </p:nvSpPr>
                  <p:spPr bwMode="hidden">
                    <a:xfrm rot="420000">
                      <a:off x="4470" y="1582"/>
                      <a:ext cx="830" cy="4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47" name=""/>
                  <p:cNvGrpSpPr/>
                  <p:nvPr/>
                </p:nvGrpSpPr>
                <p:grpSpPr>
                  <a:xfrm>
                    <a:off x="3057" y="1241"/>
                    <a:ext cx="2150" cy="343"/>
                    <a:chOff x="2983" y="1269"/>
                    <a:chExt cx="2150" cy="343"/>
                  </a:xfrm>
                </p:grpSpPr>
                <p:sp>
                  <p:nvSpPr>
                    <p:cNvPr id="5148" name=""/>
                    <p:cNvSpPr/>
                    <p:nvPr/>
                  </p:nvSpPr>
                  <p:spPr bwMode="hidden">
                    <a:xfrm rot="21480000">
                      <a:off x="2983" y="1289"/>
                      <a:ext cx="1404" cy="21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49" name=""/>
                    <p:cNvSpPr/>
                    <p:nvPr/>
                  </p:nvSpPr>
                  <p:spPr bwMode="hidden">
                    <a:xfrm rot="21480000">
                      <a:off x="4379" y="1269"/>
                      <a:ext cx="754" cy="34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50" name=""/>
                  <p:cNvGrpSpPr/>
                  <p:nvPr/>
                </p:nvGrpSpPr>
                <p:grpSpPr>
                  <a:xfrm>
                    <a:off x="3012" y="889"/>
                    <a:ext cx="1879" cy="427"/>
                    <a:chOff x="2938" y="917"/>
                    <a:chExt cx="1879" cy="427"/>
                  </a:xfrm>
                </p:grpSpPr>
                <p:sp>
                  <p:nvSpPr>
                    <p:cNvPr id="5151" name=""/>
                    <p:cNvSpPr/>
                    <p:nvPr/>
                  </p:nvSpPr>
                  <p:spPr bwMode="hidden">
                    <a:xfrm rot="20760000">
                      <a:off x="2938" y="1129"/>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52" name=""/>
                    <p:cNvSpPr/>
                    <p:nvPr/>
                  </p:nvSpPr>
                  <p:spPr bwMode="hidden">
                    <a:xfrm rot="20760000">
                      <a:off x="4155" y="917"/>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53" name=""/>
                  <p:cNvGrpSpPr/>
                  <p:nvPr/>
                </p:nvGrpSpPr>
                <p:grpSpPr>
                  <a:xfrm>
                    <a:off x="711" y="1625"/>
                    <a:ext cx="1257" cy="2326"/>
                    <a:chOff x="637" y="1653"/>
                    <a:chExt cx="1257" cy="2326"/>
                  </a:xfrm>
                </p:grpSpPr>
                <p:sp>
                  <p:nvSpPr>
                    <p:cNvPr id="5154" name=""/>
                    <p:cNvSpPr/>
                    <p:nvPr/>
                  </p:nvSpPr>
                  <p:spPr bwMode="hidden">
                    <a:xfrm rot="18900000" flipH="1">
                      <a:off x="876" y="2359"/>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55" name=""/>
                    <p:cNvSpPr/>
                    <p:nvPr/>
                  </p:nvSpPr>
                  <p:spPr bwMode="hidden">
                    <a:xfrm rot="18900000" flipH="1">
                      <a:off x="420" y="3272"/>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56" name=""/>
                  <p:cNvGrpSpPr/>
                  <p:nvPr/>
                </p:nvGrpSpPr>
                <p:grpSpPr>
                  <a:xfrm>
                    <a:off x="69" y="2168"/>
                    <a:ext cx="2463" cy="1332"/>
                    <a:chOff x="-5" y="2196"/>
                    <a:chExt cx="2463" cy="1332"/>
                  </a:xfrm>
                </p:grpSpPr>
                <p:sp>
                  <p:nvSpPr>
                    <p:cNvPr id="5157" name=""/>
                    <p:cNvSpPr/>
                    <p:nvPr/>
                  </p:nvSpPr>
                  <p:spPr bwMode="hidden">
                    <a:xfrm rot="19500000" flipH="1">
                      <a:off x="644" y="2196"/>
                      <a:ext cx="1814" cy="34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58" name=""/>
                    <p:cNvSpPr/>
                    <p:nvPr/>
                  </p:nvSpPr>
                  <p:spPr bwMode="hidden">
                    <a:xfrm rot="19500000" flipH="1">
                      <a:off x="-5" y="2983"/>
                      <a:ext cx="974" cy="54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59" name=""/>
                  <p:cNvGrpSpPr/>
                  <p:nvPr/>
                </p:nvGrpSpPr>
                <p:grpSpPr>
                  <a:xfrm>
                    <a:off x="22" y="1981"/>
                    <a:ext cx="2477" cy="1064"/>
                    <a:chOff x="-52" y="2009"/>
                    <a:chExt cx="2477" cy="1064"/>
                  </a:xfrm>
                </p:grpSpPr>
                <p:sp>
                  <p:nvSpPr>
                    <p:cNvPr id="5160" name=""/>
                    <p:cNvSpPr/>
                    <p:nvPr/>
                  </p:nvSpPr>
                  <p:spPr bwMode="hidden">
                    <a:xfrm rot="20040000" flipH="1">
                      <a:off x="689" y="2009"/>
                      <a:ext cx="1736" cy="30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61" name=""/>
                    <p:cNvSpPr/>
                    <p:nvPr/>
                  </p:nvSpPr>
                  <p:spPr bwMode="hidden">
                    <a:xfrm rot="20040000" flipH="1">
                      <a:off x="-52" y="2597"/>
                      <a:ext cx="932" cy="47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62" name=""/>
                  <p:cNvGrpSpPr/>
                  <p:nvPr/>
                </p:nvGrpSpPr>
                <p:grpSpPr>
                  <a:xfrm>
                    <a:off x="0" y="1785"/>
                    <a:ext cx="2472" cy="927"/>
                    <a:chOff x="-74" y="1813"/>
                    <a:chExt cx="2472" cy="927"/>
                  </a:xfrm>
                </p:grpSpPr>
                <p:sp>
                  <p:nvSpPr>
                    <p:cNvPr id="5163" name=""/>
                    <p:cNvSpPr/>
                    <p:nvPr/>
                  </p:nvSpPr>
                  <p:spPr bwMode="hidden">
                    <a:xfrm rot="20520000" flipH="1">
                      <a:off x="721" y="1813"/>
                      <a:ext cx="1677" cy="33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64" name=""/>
                    <p:cNvSpPr/>
                    <p:nvPr/>
                  </p:nvSpPr>
                  <p:spPr bwMode="hidden">
                    <a:xfrm rot="20520000" flipH="1">
                      <a:off x="-74" y="2214"/>
                      <a:ext cx="901" cy="52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65" name=""/>
                  <p:cNvGrpSpPr/>
                  <p:nvPr/>
                </p:nvGrpSpPr>
                <p:grpSpPr>
                  <a:xfrm>
                    <a:off x="96" y="1563"/>
                    <a:ext cx="2342" cy="657"/>
                    <a:chOff x="22" y="1591"/>
                    <a:chExt cx="2342" cy="657"/>
                  </a:xfrm>
                </p:grpSpPr>
                <p:sp>
                  <p:nvSpPr>
                    <p:cNvPr id="5166" name=""/>
                    <p:cNvSpPr/>
                    <p:nvPr/>
                  </p:nvSpPr>
                  <p:spPr bwMode="hidden">
                    <a:xfrm rot="21180000" flipH="1">
                      <a:off x="819" y="1591"/>
                      <a:ext cx="154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67" name=""/>
                    <p:cNvSpPr/>
                    <p:nvPr/>
                  </p:nvSpPr>
                  <p:spPr bwMode="hidden">
                    <a:xfrm rot="21180000" flipH="1">
                      <a:off x="22" y="1759"/>
                      <a:ext cx="830" cy="4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68" name=""/>
                  <p:cNvGrpSpPr/>
                  <p:nvPr/>
                </p:nvGrpSpPr>
                <p:grpSpPr>
                  <a:xfrm>
                    <a:off x="263" y="1418"/>
                    <a:ext cx="2150" cy="343"/>
                    <a:chOff x="189" y="1446"/>
                    <a:chExt cx="2150" cy="343"/>
                  </a:xfrm>
                </p:grpSpPr>
                <p:sp>
                  <p:nvSpPr>
                    <p:cNvPr id="5169" name=""/>
                    <p:cNvSpPr/>
                    <p:nvPr/>
                  </p:nvSpPr>
                  <p:spPr bwMode="hidden">
                    <a:xfrm rot="120000" flipH="1">
                      <a:off x="935" y="1466"/>
                      <a:ext cx="1404" cy="21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70" name=""/>
                    <p:cNvSpPr/>
                    <p:nvPr/>
                  </p:nvSpPr>
                  <p:spPr bwMode="hidden">
                    <a:xfrm rot="120000" flipH="1">
                      <a:off x="189" y="1446"/>
                      <a:ext cx="754" cy="34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71" name=""/>
                  <p:cNvGrpSpPr/>
                  <p:nvPr/>
                </p:nvGrpSpPr>
                <p:grpSpPr>
                  <a:xfrm>
                    <a:off x="579" y="1066"/>
                    <a:ext cx="1879" cy="427"/>
                    <a:chOff x="505" y="1094"/>
                    <a:chExt cx="1879" cy="427"/>
                  </a:xfrm>
                </p:grpSpPr>
                <p:sp>
                  <p:nvSpPr>
                    <p:cNvPr id="5172" name=""/>
                    <p:cNvSpPr/>
                    <p:nvPr/>
                  </p:nvSpPr>
                  <p:spPr bwMode="hidden">
                    <a:xfrm rot="840000" flipH="1">
                      <a:off x="1151" y="1306"/>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73" name=""/>
                    <p:cNvSpPr/>
                    <p:nvPr/>
                  </p:nvSpPr>
                  <p:spPr bwMode="hidden">
                    <a:xfrm rot="840000" flipH="1">
                      <a:off x="505" y="1094"/>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74" name=""/>
                  <p:cNvGrpSpPr/>
                  <p:nvPr/>
                </p:nvGrpSpPr>
                <p:grpSpPr>
                  <a:xfrm>
                    <a:off x="690" y="871"/>
                    <a:ext cx="1850" cy="554"/>
                    <a:chOff x="616" y="899"/>
                    <a:chExt cx="1850" cy="554"/>
                  </a:xfrm>
                </p:grpSpPr>
                <p:sp>
                  <p:nvSpPr>
                    <p:cNvPr id="5175" name=""/>
                    <p:cNvSpPr/>
                    <p:nvPr/>
                  </p:nvSpPr>
                  <p:spPr bwMode="hidden">
                    <a:xfrm rot="1320000" flipH="1">
                      <a:off x="1233" y="1238"/>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76" name=""/>
                    <p:cNvSpPr/>
                    <p:nvPr/>
                  </p:nvSpPr>
                  <p:spPr bwMode="hidden">
                    <a:xfrm rot="1320000" flipH="1">
                      <a:off x="616" y="899"/>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77" name=""/>
                  <p:cNvGrpSpPr/>
                  <p:nvPr/>
                </p:nvGrpSpPr>
                <p:grpSpPr>
                  <a:xfrm>
                    <a:off x="911" y="589"/>
                    <a:ext cx="1767" cy="743"/>
                    <a:chOff x="911" y="589"/>
                    <a:chExt cx="1767" cy="743"/>
                  </a:xfrm>
                </p:grpSpPr>
                <p:sp>
                  <p:nvSpPr>
                    <p:cNvPr id="5178" name=""/>
                    <p:cNvSpPr/>
                    <p:nvPr/>
                  </p:nvSpPr>
                  <p:spPr bwMode="hidden">
                    <a:xfrm rot="2040000" flipH="1">
                      <a:off x="1445" y="1117"/>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79" name=""/>
                    <p:cNvSpPr/>
                    <p:nvPr/>
                  </p:nvSpPr>
                  <p:spPr bwMode="hidden">
                    <a:xfrm rot="2040000" flipH="1">
                      <a:off x="911" y="589"/>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80" name=""/>
                  <p:cNvGrpSpPr/>
                  <p:nvPr/>
                </p:nvGrpSpPr>
                <p:grpSpPr>
                  <a:xfrm>
                    <a:off x="1120" y="300"/>
                    <a:ext cx="1693" cy="892"/>
                    <a:chOff x="1120" y="300"/>
                    <a:chExt cx="1693" cy="892"/>
                  </a:xfrm>
                </p:grpSpPr>
                <p:sp>
                  <p:nvSpPr>
                    <p:cNvPr id="5181" name=""/>
                    <p:cNvSpPr/>
                    <p:nvPr/>
                  </p:nvSpPr>
                  <p:spPr bwMode="hidden">
                    <a:xfrm rot="2700000" flipH="1">
                      <a:off x="1562" y="977"/>
                      <a:ext cx="1251"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82" name=""/>
                    <p:cNvSpPr/>
                    <p:nvPr/>
                  </p:nvSpPr>
                  <p:spPr bwMode="hidden">
                    <a:xfrm rot="2700000" flipH="1">
                      <a:off x="1120" y="300"/>
                      <a:ext cx="67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83" name=""/>
                  <p:cNvGrpSpPr/>
                  <p:nvPr/>
                </p:nvGrpSpPr>
                <p:grpSpPr>
                  <a:xfrm>
                    <a:off x="1707" y="76"/>
                    <a:ext cx="778" cy="1512"/>
                    <a:chOff x="1633" y="104"/>
                    <a:chExt cx="778" cy="1512"/>
                  </a:xfrm>
                </p:grpSpPr>
                <p:sp>
                  <p:nvSpPr>
                    <p:cNvPr id="5184" name=""/>
                    <p:cNvSpPr/>
                    <p:nvPr/>
                  </p:nvSpPr>
                  <p:spPr bwMode="hidden">
                    <a:xfrm rot="3480000" flipH="1">
                      <a:off x="1754" y="959"/>
                      <a:ext cx="1100"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85" name=""/>
                    <p:cNvSpPr/>
                    <p:nvPr/>
                  </p:nvSpPr>
                  <p:spPr bwMode="hidden">
                    <a:xfrm rot="3480000" flipH="1">
                      <a:off x="1507" y="231"/>
                      <a:ext cx="591"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86" name=""/>
                  <p:cNvGrpSpPr/>
                  <p:nvPr/>
                </p:nvGrpSpPr>
                <p:grpSpPr>
                  <a:xfrm>
                    <a:off x="2009" y="0"/>
                    <a:ext cx="634" cy="1534"/>
                    <a:chOff x="1935" y="28"/>
                    <a:chExt cx="634" cy="1534"/>
                  </a:xfrm>
                </p:grpSpPr>
                <p:sp>
                  <p:nvSpPr>
                    <p:cNvPr id="5187" name=""/>
                    <p:cNvSpPr/>
                    <p:nvPr/>
                  </p:nvSpPr>
                  <p:spPr bwMode="hidden">
                    <a:xfrm rot="4140000" flipH="1">
                      <a:off x="1931" y="924"/>
                      <a:ext cx="1061"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88" name=""/>
                    <p:cNvSpPr/>
                    <p:nvPr/>
                  </p:nvSpPr>
                  <p:spPr bwMode="hidden">
                    <a:xfrm rot="4140000" flipH="1">
                      <a:off x="1819" y="144"/>
                      <a:ext cx="570"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89" name=""/>
                  <p:cNvGrpSpPr/>
                  <p:nvPr/>
                </p:nvGrpSpPr>
                <p:grpSpPr>
                  <a:xfrm>
                    <a:off x="2896" y="644"/>
                    <a:ext cx="1845" cy="566"/>
                    <a:chOff x="2822" y="672"/>
                    <a:chExt cx="1845" cy="566"/>
                  </a:xfrm>
                </p:grpSpPr>
                <p:sp>
                  <p:nvSpPr>
                    <p:cNvPr id="5190" name=""/>
                    <p:cNvSpPr/>
                    <p:nvPr/>
                  </p:nvSpPr>
                  <p:spPr bwMode="hidden">
                    <a:xfrm rot="20220000">
                      <a:off x="2822" y="1023"/>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91" name=""/>
                    <p:cNvSpPr/>
                    <p:nvPr/>
                  </p:nvSpPr>
                  <p:spPr bwMode="hidden">
                    <a:xfrm rot="20220000">
                      <a:off x="4005" y="672"/>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192" name=""/>
                  <p:cNvGrpSpPr/>
                  <p:nvPr/>
                </p:nvGrpSpPr>
                <p:grpSpPr>
                  <a:xfrm>
                    <a:off x="2757" y="417"/>
                    <a:ext cx="1781" cy="717"/>
                    <a:chOff x="2683" y="445"/>
                    <a:chExt cx="1781" cy="717"/>
                  </a:xfrm>
                </p:grpSpPr>
                <p:sp>
                  <p:nvSpPr>
                    <p:cNvPr id="5193" name=""/>
                    <p:cNvSpPr/>
                    <p:nvPr/>
                  </p:nvSpPr>
                  <p:spPr bwMode="hidden">
                    <a:xfrm rot="19620000">
                      <a:off x="2683" y="947"/>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94" name=""/>
                    <p:cNvSpPr/>
                    <p:nvPr/>
                  </p:nvSpPr>
                  <p:spPr bwMode="hidden">
                    <a:xfrm rot="19620000">
                      <a:off x="3802" y="445"/>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5195" name=""/>
                  <p:cNvSpPr/>
                  <p:nvPr/>
                </p:nvSpPr>
                <p:spPr bwMode="hidden">
                  <a:xfrm rot="4620000" flipH="1">
                    <a:off x="2175" y="949"/>
                    <a:ext cx="1027" cy="14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96" name=""/>
                  <p:cNvSpPr/>
                  <p:nvPr/>
                </p:nvSpPr>
                <p:spPr bwMode="hidden">
                  <a:xfrm rot="4620000" flipH="1">
                    <a:off x="2198" y="197"/>
                    <a:ext cx="552" cy="22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5197" name=""/>
                  <p:cNvGrpSpPr/>
                  <p:nvPr/>
                </p:nvGrpSpPr>
                <p:grpSpPr>
                  <a:xfrm>
                    <a:off x="2874" y="13"/>
                    <a:ext cx="640" cy="1520"/>
                    <a:chOff x="2800" y="41"/>
                    <a:chExt cx="640" cy="1520"/>
                  </a:xfrm>
                </p:grpSpPr>
                <p:sp>
                  <p:nvSpPr>
                    <p:cNvPr id="5198" name=""/>
                    <p:cNvSpPr/>
                    <p:nvPr/>
                  </p:nvSpPr>
                  <p:spPr bwMode="hidden">
                    <a:xfrm rot="17700000">
                      <a:off x="2361" y="938"/>
                      <a:ext cx="1062" cy="18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199" name=""/>
                    <p:cNvSpPr/>
                    <p:nvPr/>
                  </p:nvSpPr>
                  <p:spPr bwMode="hidden">
                    <a:xfrm rot="17700000">
                      <a:off x="3010" y="182"/>
                      <a:ext cx="570" cy="2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00" name=""/>
                  <p:cNvGrpSpPr/>
                  <p:nvPr/>
                </p:nvGrpSpPr>
                <p:grpSpPr>
                  <a:xfrm>
                    <a:off x="3008" y="135"/>
                    <a:ext cx="1017" cy="1464"/>
                    <a:chOff x="2934" y="163"/>
                    <a:chExt cx="1017" cy="1464"/>
                  </a:xfrm>
                </p:grpSpPr>
                <p:sp>
                  <p:nvSpPr>
                    <p:cNvPr id="5201" name=""/>
                    <p:cNvSpPr/>
                    <p:nvPr/>
                  </p:nvSpPr>
                  <p:spPr bwMode="hidden">
                    <a:xfrm rot="18780000">
                      <a:off x="2492" y="914"/>
                      <a:ext cx="1155" cy="270"/>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02" name=""/>
                    <p:cNvSpPr/>
                    <p:nvPr/>
                  </p:nvSpPr>
                  <p:spPr bwMode="hidden">
                    <a:xfrm rot="18780000">
                      <a:off x="3430" y="262"/>
                      <a:ext cx="620" cy="42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03" name=""/>
                  <p:cNvGrpSpPr/>
                  <p:nvPr/>
                </p:nvGrpSpPr>
                <p:grpSpPr>
                  <a:xfrm>
                    <a:off x="2804" y="4"/>
                    <a:ext cx="243" cy="1448"/>
                    <a:chOff x="2730" y="32"/>
                    <a:chExt cx="243" cy="1448"/>
                  </a:xfrm>
                </p:grpSpPr>
                <p:sp>
                  <p:nvSpPr>
                    <p:cNvPr id="5204" name=""/>
                    <p:cNvSpPr/>
                    <p:nvPr/>
                  </p:nvSpPr>
                  <p:spPr bwMode="hidden">
                    <a:xfrm rot="16680000">
                      <a:off x="2296" y="960"/>
                      <a:ext cx="954" cy="8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05" name=""/>
                    <p:cNvSpPr/>
                    <p:nvPr/>
                  </p:nvSpPr>
                  <p:spPr bwMode="hidden">
                    <a:xfrm rot="16680000">
                      <a:off x="2650" y="221"/>
                      <a:ext cx="512" cy="13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06" name=""/>
                  <p:cNvGrpSpPr/>
                  <p:nvPr/>
                </p:nvGrpSpPr>
                <p:grpSpPr>
                  <a:xfrm>
                    <a:off x="1017" y="1741"/>
                    <a:ext cx="1085" cy="2450"/>
                    <a:chOff x="943" y="1769"/>
                    <a:chExt cx="1085" cy="2450"/>
                  </a:xfrm>
                </p:grpSpPr>
                <p:sp>
                  <p:nvSpPr>
                    <p:cNvPr id="5207" name=""/>
                    <p:cNvSpPr/>
                    <p:nvPr/>
                  </p:nvSpPr>
                  <p:spPr bwMode="hidden">
                    <a:xfrm rot="18360000" flipH="1">
                      <a:off x="1010" y="2475"/>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08" name=""/>
                    <p:cNvSpPr/>
                    <p:nvPr/>
                  </p:nvSpPr>
                  <p:spPr bwMode="hidden">
                    <a:xfrm rot="18360000" flipH="1">
                      <a:off x="726" y="3511"/>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09" name=""/>
                  <p:cNvGrpSpPr/>
                  <p:nvPr/>
                </p:nvGrpSpPr>
                <p:grpSpPr>
                  <a:xfrm>
                    <a:off x="1529" y="1908"/>
                    <a:ext cx="766" cy="2373"/>
                    <a:chOff x="1455" y="1936"/>
                    <a:chExt cx="766" cy="2373"/>
                  </a:xfrm>
                </p:grpSpPr>
                <p:sp>
                  <p:nvSpPr>
                    <p:cNvPr id="5210" name=""/>
                    <p:cNvSpPr/>
                    <p:nvPr/>
                  </p:nvSpPr>
                  <p:spPr bwMode="hidden">
                    <a:xfrm rot="17580000" flipH="1">
                      <a:off x="1268" y="2578"/>
                      <a:ext cx="159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11" name=""/>
                    <p:cNvSpPr/>
                    <p:nvPr/>
                  </p:nvSpPr>
                  <p:spPr bwMode="hidden">
                    <a:xfrm rot="17580000" flipH="1">
                      <a:off x="1272" y="3636"/>
                      <a:ext cx="856"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12" name=""/>
                  <p:cNvGrpSpPr/>
                  <p:nvPr/>
                </p:nvGrpSpPr>
                <p:grpSpPr>
                  <a:xfrm rot="60000">
                    <a:off x="2061" y="1962"/>
                    <a:ext cx="459" cy="2329"/>
                    <a:chOff x="1956" y="1990"/>
                    <a:chExt cx="492" cy="2604"/>
                  </a:xfrm>
                </p:grpSpPr>
                <p:sp>
                  <p:nvSpPr>
                    <p:cNvPr id="5213" name=""/>
                    <p:cNvSpPr/>
                    <p:nvPr/>
                  </p:nvSpPr>
                  <p:spPr bwMode="hidden">
                    <a:xfrm rot="16800000" flipH="1">
                      <a:off x="1442" y="2695"/>
                      <a:ext cx="1711" cy="30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14" name=""/>
                    <p:cNvSpPr/>
                    <p:nvPr/>
                  </p:nvSpPr>
                  <p:spPr bwMode="hidden">
                    <a:xfrm rot="16800000" flipH="1">
                      <a:off x="1734" y="3899"/>
                      <a:ext cx="918" cy="47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15" name=""/>
                  <p:cNvGrpSpPr/>
                  <p:nvPr/>
                </p:nvGrpSpPr>
                <p:grpSpPr>
                  <a:xfrm>
                    <a:off x="3408" y="1689"/>
                    <a:ext cx="1125" cy="2426"/>
                    <a:chOff x="3334" y="1717"/>
                    <a:chExt cx="1125" cy="2426"/>
                  </a:xfrm>
                </p:grpSpPr>
                <p:sp>
                  <p:nvSpPr>
                    <p:cNvPr id="5216" name=""/>
                    <p:cNvSpPr/>
                    <p:nvPr/>
                  </p:nvSpPr>
                  <p:spPr bwMode="hidden">
                    <a:xfrm rot="3120000">
                      <a:off x="2628" y="2423"/>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17" name=""/>
                    <p:cNvSpPr/>
                    <p:nvPr/>
                  </p:nvSpPr>
                  <p:spPr bwMode="hidden">
                    <a:xfrm rot="3120000">
                      <a:off x="3752" y="3435"/>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18" name=""/>
                  <p:cNvGrpSpPr/>
                  <p:nvPr/>
                </p:nvGrpSpPr>
                <p:grpSpPr>
                  <a:xfrm>
                    <a:off x="3255" y="1838"/>
                    <a:ext cx="883" cy="2426"/>
                    <a:chOff x="3181" y="1866"/>
                    <a:chExt cx="883" cy="2426"/>
                  </a:xfrm>
                </p:grpSpPr>
                <p:sp>
                  <p:nvSpPr>
                    <p:cNvPr id="5219" name=""/>
                    <p:cNvSpPr/>
                    <p:nvPr/>
                  </p:nvSpPr>
                  <p:spPr bwMode="hidden">
                    <a:xfrm rot="3720000">
                      <a:off x="2505" y="2541"/>
                      <a:ext cx="1650" cy="29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20" name=""/>
                    <p:cNvSpPr/>
                    <p:nvPr/>
                  </p:nvSpPr>
                  <p:spPr bwMode="hidden">
                    <a:xfrm rot="3720000">
                      <a:off x="3387" y="3615"/>
                      <a:ext cx="885" cy="46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21" name=""/>
                  <p:cNvGrpSpPr/>
                  <p:nvPr/>
                </p:nvGrpSpPr>
                <p:grpSpPr>
                  <a:xfrm>
                    <a:off x="3080" y="1955"/>
                    <a:ext cx="619" cy="2386"/>
                    <a:chOff x="3006" y="1983"/>
                    <a:chExt cx="619" cy="2386"/>
                  </a:xfrm>
                </p:grpSpPr>
                <p:sp>
                  <p:nvSpPr>
                    <p:cNvPr id="5222" name=""/>
                    <p:cNvSpPr/>
                    <p:nvPr/>
                  </p:nvSpPr>
                  <p:spPr bwMode="hidden">
                    <a:xfrm rot="4260000">
                      <a:off x="2328" y="2660"/>
                      <a:ext cx="1601" cy="24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23" name=""/>
                    <p:cNvSpPr/>
                    <p:nvPr/>
                  </p:nvSpPr>
                  <p:spPr bwMode="hidden">
                    <a:xfrm rot="4260000">
                      <a:off x="3003" y="3746"/>
                      <a:ext cx="859" cy="38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24" name=""/>
                  <p:cNvGrpSpPr/>
                  <p:nvPr/>
                </p:nvGrpSpPr>
                <p:grpSpPr>
                  <a:xfrm>
                    <a:off x="2893" y="2073"/>
                    <a:ext cx="405" cy="2219"/>
                    <a:chOff x="2819" y="2101"/>
                    <a:chExt cx="405" cy="2219"/>
                  </a:xfrm>
                </p:grpSpPr>
                <p:sp>
                  <p:nvSpPr>
                    <p:cNvPr id="5225" name=""/>
                    <p:cNvSpPr/>
                    <p:nvPr/>
                  </p:nvSpPr>
                  <p:spPr bwMode="hidden">
                    <a:xfrm rot="4860000">
                      <a:off x="2207" y="2714"/>
                      <a:ext cx="1471" cy="24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26" name=""/>
                    <p:cNvSpPr/>
                    <p:nvPr/>
                  </p:nvSpPr>
                  <p:spPr bwMode="hidden">
                    <a:xfrm rot="4860000">
                      <a:off x="2636" y="3732"/>
                      <a:ext cx="790" cy="38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5227" name=""/>
                  <p:cNvGrpSpPr/>
                  <p:nvPr/>
                </p:nvGrpSpPr>
                <p:grpSpPr>
                  <a:xfrm>
                    <a:off x="2372" y="2107"/>
                    <a:ext cx="426" cy="2185"/>
                    <a:chOff x="2287" y="2135"/>
                    <a:chExt cx="426" cy="2185"/>
                  </a:xfrm>
                </p:grpSpPr>
                <p:sp>
                  <p:nvSpPr>
                    <p:cNvPr id="5228" name=""/>
                    <p:cNvSpPr/>
                    <p:nvPr/>
                  </p:nvSpPr>
                  <p:spPr bwMode="hidden">
                    <a:xfrm rot="5700000">
                      <a:off x="1901" y="2759"/>
                      <a:ext cx="1437" cy="18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29" name=""/>
                    <p:cNvSpPr/>
                    <p:nvPr/>
                  </p:nvSpPr>
                  <p:spPr bwMode="hidden">
                    <a:xfrm rot="5700000">
                      <a:off x="2049" y="3787"/>
                      <a:ext cx="771" cy="2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grpSp>
            <p:nvGrpSpPr>
              <p:cNvPr id="5230" name=""/>
              <p:cNvGrpSpPr/>
              <p:nvPr/>
            </p:nvGrpSpPr>
            <p:grpSpPr>
              <a:xfrm>
                <a:off x="74" y="313"/>
                <a:ext cx="5459" cy="3667"/>
                <a:chOff x="74" y="313"/>
                <a:chExt cx="5459" cy="3667"/>
              </a:xfrm>
            </p:grpSpPr>
            <p:grpSp>
              <p:nvGrpSpPr>
                <p:cNvPr id="5231" name=""/>
                <p:cNvGrpSpPr/>
                <p:nvPr/>
              </p:nvGrpSpPr>
              <p:grpSpPr>
                <a:xfrm>
                  <a:off x="74" y="313"/>
                  <a:ext cx="5459" cy="3667"/>
                  <a:chOff x="74" y="313"/>
                  <a:chExt cx="5459" cy="3667"/>
                </a:xfrm>
              </p:grpSpPr>
              <p:sp>
                <p:nvSpPr>
                  <p:cNvPr id="5232" name=""/>
                  <p:cNvSpPr/>
                  <p:nvPr/>
                </p:nvSpPr>
                <p:spPr bwMode="hidden">
                  <a:xfrm flipV="1">
                    <a:off x="2966" y="456"/>
                    <a:ext cx="2567" cy="2046"/>
                  </a:xfrm>
                  <a:custGeom>
                    <a:avLst>
                      <a:gd name="adj0" fmla="val 8779889"/>
                      <a:gd name="adj1" fmla="val 44181806"/>
                    </a:avLst>
                    <a:gdLst>
                      <a:gd name="GT10" fmla="*/ adj0 21600 100000"/>
                      <a:gd name="GT11" fmla="*/ adj1 21600 100000"/>
                      <a:gd name="GT12" fmla="*/ 21600 w 36729"/>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36729" y="10451"/>
                      </a:cxn>
                      <a:cxn ang="0">
                        <a:pos x="0" y="12197"/>
                      </a:cxn>
                      <a:cxn ang="0">
                        <a:pos x="17826" y="0"/>
                      </a:cxn>
                    </a:cxnLst>
                    <a:rect l="l" t="t" r="GT13" b="GT14"/>
                    <a:pathLst>
                      <a:path w="36729" h="21600" fill="none">
                        <a:moveTo>
                          <a:pt x="36729" y="10451"/>
                        </a:moveTo>
                        <a:arcTo wR="21600" hR="21600" stAng="1736227" swAng="7000918"/>
                      </a:path>
                      <a:path w="36729" h="21600" stroke="0">
                        <a:moveTo>
                          <a:pt x="36729" y="10451"/>
                        </a:moveTo>
                        <a:arcTo wR="21600" hR="21600" stAng="1736227" swAng="7000918"/>
                        <a:lnTo>
                          <a:pt x="17826" y="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3" name=""/>
                  <p:cNvSpPr/>
                  <p:nvPr/>
                </p:nvSpPr>
                <p:spPr bwMode="hidden">
                  <a:xfrm flipH="1">
                    <a:off x="388" y="1601"/>
                    <a:ext cx="2016" cy="2379"/>
                  </a:xfrm>
                  <a:custGeom>
                    <a:avLst>
                      <a:gd name="adj0" fmla="val -34665458"/>
                      <a:gd name="adj1" fmla="val 567213"/>
                    </a:avLst>
                    <a:gdLst>
                      <a:gd name="GT10" fmla="*/ adj0 21600 100000"/>
                      <a:gd name="GT11" fmla="*/ adj1 21600 100000"/>
                      <a:gd name="GT12" fmla="*/ 21600 w 30473"/>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907"/>
                      </a:cxn>
                      <a:cxn ang="0">
                        <a:pos x="30462" y="22305"/>
                      </a:cxn>
                      <a:cxn ang="0">
                        <a:pos x="8873" y="21600"/>
                      </a:cxn>
                    </a:cxnLst>
                    <a:rect l="l" t="t" r="GT13" b="GT15"/>
                    <a:pathLst>
                      <a:path w="30473" h="22305" fill="none">
                        <a:moveTo>
                          <a:pt x="0" y="1907"/>
                        </a:moveTo>
                        <a:arcTo wR="21600" hR="21600" stAng="-6855283" swAng="6967505"/>
                      </a:path>
                      <a:path w="30473" h="22305" stroke="0">
                        <a:moveTo>
                          <a:pt x="0" y="1907"/>
                        </a:moveTo>
                        <a:arcTo wR="21600" hR="21600" stAng="-6855283" swAng="6967505"/>
                        <a:lnTo>
                          <a:pt x="8873"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4" name=""/>
                  <p:cNvSpPr/>
                  <p:nvPr/>
                </p:nvSpPr>
                <p:spPr bwMode="hidden">
                  <a:xfrm>
                    <a:off x="3029" y="1181"/>
                    <a:ext cx="1426" cy="2379"/>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5" name=""/>
                  <p:cNvSpPr/>
                  <p:nvPr/>
                </p:nvSpPr>
                <p:spPr bwMode="hidden">
                  <a:xfrm flipH="1">
                    <a:off x="74" y="813"/>
                    <a:ext cx="2540" cy="2379"/>
                  </a:xfrm>
                  <a:custGeom>
                    <a:avLst>
                      <a:gd name="adj0" fmla="val -40910079"/>
                      <a:gd name="adj1" fmla="val 567213"/>
                    </a:avLst>
                    <a:gdLst>
                      <a:gd name="GT10" fmla="*/ adj0 21600 100000"/>
                      <a:gd name="GT11" fmla="*/ adj1 21600 100000"/>
                      <a:gd name="GT12" fmla="*/ 21600 w 36830"/>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6283"/>
                      </a:cxn>
                      <a:cxn ang="0">
                        <a:pos x="36819" y="22305"/>
                      </a:cxn>
                      <a:cxn ang="0">
                        <a:pos x="15230" y="21600"/>
                      </a:cxn>
                    </a:cxnLst>
                    <a:rect l="l" t="t" r="GT13" b="GT15"/>
                    <a:pathLst>
                      <a:path w="36830" h="22305" fill="none">
                        <a:moveTo>
                          <a:pt x="0" y="6283"/>
                        </a:moveTo>
                        <a:arcTo wR="21600" hR="21600" stAng="-8090209" swAng="8202431"/>
                      </a:path>
                      <a:path w="36830" h="22305" stroke="0">
                        <a:moveTo>
                          <a:pt x="0" y="6283"/>
                        </a:moveTo>
                        <a:arcTo wR="21600" hR="21600" stAng="-8090209" swAng="8202431"/>
                        <a:lnTo>
                          <a:pt x="15230"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6" name=""/>
                  <p:cNvSpPr/>
                  <p:nvPr/>
                </p:nvSpPr>
                <p:spPr bwMode="hidden">
                  <a:xfrm flipH="1">
                    <a:off x="790" y="313"/>
                    <a:ext cx="1850" cy="2304"/>
                  </a:xfrm>
                  <a:custGeom>
                    <a:avLst>
                      <a:gd name="adj0" fmla="val -44773120"/>
                      <a:gd name="adj1" fmla="val -15415120"/>
                    </a:avLst>
                    <a:gdLst>
                      <a:gd name="GT10" fmla="*/ adj0 21600 100000"/>
                      <a:gd name="GT11" fmla="*/ adj1 21600 100000"/>
                      <a:gd name="GT12" fmla="*/ 21600 w 31881"/>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0016"/>
                      </a:cxn>
                      <a:cxn ang="0">
                        <a:pos x="31881" y="4860"/>
                      </a:cxn>
                      <a:cxn ang="0">
                        <a:pos x="18231" y="21600"/>
                      </a:cxn>
                    </a:cxnLst>
                    <a:rect l="l" t="t" r="GT13" b="GT14"/>
                    <a:pathLst>
                      <a:path w="31880" h="21600" fill="none">
                        <a:moveTo>
                          <a:pt x="0" y="10016"/>
                        </a:moveTo>
                        <a:arcTo wR="21600" hR="21600" stAng="-8854084" swAng="5805737"/>
                      </a:path>
                      <a:path w="31880" h="21600" stroke="0">
                        <a:moveTo>
                          <a:pt x="0" y="10016"/>
                        </a:moveTo>
                        <a:arcTo wR="21600" hR="21600" stAng="-8854084" swAng="5805737"/>
                        <a:lnTo>
                          <a:pt x="18231"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7" name=""/>
                  <p:cNvSpPr/>
                  <p:nvPr/>
                </p:nvSpPr>
                <p:spPr bwMode="hidden">
                  <a:xfrm>
                    <a:off x="2763" y="1281"/>
                    <a:ext cx="764" cy="2304"/>
                  </a:xfrm>
                  <a:custGeom>
                    <a:avLst>
                      <a:gd name="adj0" fmla="val -38748579"/>
                      <a:gd name="adj1" fmla="val -10277755"/>
                    </a:avLst>
                    <a:gdLst>
                      <a:gd name="GT10" fmla="*/ adj0 21600 100000"/>
                      <a:gd name="GT11" fmla="*/ adj1 21600 100000"/>
                      <a:gd name="GT12" fmla="*/ 21600 w 31146"/>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1146" y="9561"/>
                      </a:cxn>
                      <a:cxn ang="0">
                        <a:pos x="13212" y="21600"/>
                      </a:cxn>
                    </a:cxnLst>
                    <a:rect l="l" t="t" r="GT13" b="GT14"/>
                    <a:pathLst>
                      <a:path w="31146" h="21600" fill="none">
                        <a:moveTo>
                          <a:pt x="0" y="4512"/>
                        </a:moveTo>
                        <a:arcTo wR="21600" hR="21600" stAng="-7662616" swAng="5630221"/>
                      </a:path>
                      <a:path w="31146" h="21600" stroke="0">
                        <a:moveTo>
                          <a:pt x="0" y="4512"/>
                        </a:moveTo>
                        <a:arcTo wR="21600" hR="21600" stAng="-7662616" swAng="5630221"/>
                        <a:lnTo>
                          <a:pt x="13212" y="21600"/>
                        </a:lnTo>
                        <a:close/>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38" name=""/>
                  <p:cNvSpPr/>
                  <p:nvPr/>
                </p:nvSpPr>
                <p:spPr bwMode="hidden">
                  <a:xfrm flipH="1">
                    <a:off x="1800" y="438"/>
                    <a:ext cx="418" cy="1524"/>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5239" name=""/>
                <p:cNvSpPr/>
                <p:nvPr/>
              </p:nvSpPr>
              <p:spPr bwMode="hidden">
                <a:xfrm rot="20220000">
                  <a:off x="3280" y="1529"/>
                  <a:ext cx="442" cy="83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grpSp>
          <p:nvGrpSpPr>
            <p:cNvPr id="5240" name=""/>
            <p:cNvGrpSpPr/>
            <p:nvPr/>
          </p:nvGrpSpPr>
          <p:grpSpPr>
            <a:xfrm>
              <a:off x="1476" y="449"/>
              <a:ext cx="4038" cy="2966"/>
              <a:chOff x="210" y="337"/>
              <a:chExt cx="5198" cy="3818"/>
            </a:xfrm>
          </p:grpSpPr>
          <p:sp>
            <p:nvSpPr>
              <p:cNvPr id="5241" name=""/>
              <p:cNvSpPr/>
              <p:nvPr/>
            </p:nvSpPr>
            <p:spPr bwMode="hidden">
              <a:xfrm flipH="1">
                <a:off x="1934" y="2382"/>
                <a:ext cx="485" cy="1479"/>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2" name=""/>
              <p:cNvSpPr/>
              <p:nvPr/>
            </p:nvSpPr>
            <p:spPr bwMode="hidden">
              <a:xfrm flipH="1">
                <a:off x="1054" y="1851"/>
                <a:ext cx="2122" cy="2304"/>
              </a:xfrm>
              <a:custGeom>
                <a:avLst>
                  <a:gd name="adj0" fmla="val -22858116"/>
                  <a:gd name="adj1" fmla="val 567213"/>
                </a:avLst>
                <a:gdLst>
                  <a:gd name="GT10" fmla="*/ adj0 21600 100000"/>
                  <a:gd name="GT11" fmla="*/ adj1 21600 100000"/>
                  <a:gd name="GT12" fmla="+- l w 0"/>
                  <a:gd name="GT13" fmla="*/ 21600 h 21602"/>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5467" y="0"/>
                  </a:cxn>
                  <a:cxn ang="0">
                    <a:pos x="21589" y="21602"/>
                  </a:cxn>
                  <a:cxn ang="0">
                    <a:pos x="0" y="20897"/>
                  </a:cxn>
                </a:cxnLst>
                <a:rect l="l" t="t" r="GT12" b="GT14"/>
                <a:pathLst>
                  <a:path w="21600" h="21602" fill="none">
                    <a:moveTo>
                      <a:pt x="5467" y="0"/>
                    </a:moveTo>
                    <a:arcTo wR="21600" hR="21600" stAng="-4520344" swAng="4632566"/>
                  </a:path>
                  <a:path w="21600" h="21602" stroke="0">
                    <a:moveTo>
                      <a:pt x="5467" y="0"/>
                    </a:moveTo>
                    <a:arcTo wR="21600" hR="21600" stAng="-4520344" swAng="4632566"/>
                    <a:lnTo>
                      <a:pt x="0" y="20897"/>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3" name=""/>
              <p:cNvSpPr/>
              <p:nvPr/>
            </p:nvSpPr>
            <p:spPr bwMode="hidden">
              <a:xfrm flipH="1">
                <a:off x="1266" y="1480"/>
                <a:ext cx="1244" cy="2379"/>
              </a:xfrm>
              <a:custGeom>
                <a:avLst>
                  <a:gd name="adj0" fmla="val -33333634"/>
                  <a:gd name="adj1" fmla="val 567213"/>
                </a:avLst>
                <a:gdLst>
                  <a:gd name="GT10" fmla="*/ adj0 21600 100000"/>
                  <a:gd name="GT11" fmla="*/ adj1 21600 100000"/>
                  <a:gd name="GT12" fmla="*/ 21600 w 28940"/>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285"/>
                  </a:cxn>
                  <a:cxn ang="0">
                    <a:pos x="28929" y="22305"/>
                  </a:cxn>
                  <a:cxn ang="0">
                    <a:pos x="7340" y="21600"/>
                  </a:cxn>
                </a:cxnLst>
                <a:rect l="l" t="t" r="GT13" b="GT15"/>
                <a:pathLst>
                  <a:path w="28940" h="22305" fill="none">
                    <a:moveTo>
                      <a:pt x="0" y="1285"/>
                    </a:moveTo>
                    <a:arcTo wR="21600" hR="21600" stAng="-6591916" swAng="6704138"/>
                  </a:path>
                  <a:path w="28940" h="22305" stroke="0">
                    <a:moveTo>
                      <a:pt x="0" y="1285"/>
                    </a:moveTo>
                    <a:arcTo wR="21600" hR="21600" stAng="-6591916" swAng="6704138"/>
                    <a:lnTo>
                      <a:pt x="7340"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4" name=""/>
              <p:cNvSpPr/>
              <p:nvPr/>
            </p:nvSpPr>
            <p:spPr bwMode="hidden">
              <a:xfrm flipH="1">
                <a:off x="210" y="1168"/>
                <a:ext cx="2376" cy="2379"/>
              </a:xfrm>
              <a:custGeom>
                <a:avLst>
                  <a:gd name="adj0" fmla="val -38387463"/>
                  <a:gd name="adj1" fmla="val 567213"/>
                </a:avLst>
                <a:gdLst>
                  <a:gd name="GT10" fmla="*/ adj0 21600 100000"/>
                  <a:gd name="GT11" fmla="*/ adj1 21600 100000"/>
                  <a:gd name="GT12" fmla="*/ 21600 w 34455"/>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241"/>
                  </a:cxn>
                  <a:cxn ang="0">
                    <a:pos x="34444" y="22305"/>
                  </a:cxn>
                  <a:cxn ang="0">
                    <a:pos x="12855" y="21600"/>
                  </a:cxn>
                </a:cxnLst>
                <a:rect l="l" t="t" r="GT13" b="GT15"/>
                <a:pathLst>
                  <a:path w="34455" h="22305" fill="none">
                    <a:moveTo>
                      <a:pt x="0" y="4241"/>
                    </a:moveTo>
                    <a:arcTo wR="21600" hR="21600" stAng="-7591281" swAng="7703503"/>
                  </a:path>
                  <a:path w="34455" h="22305" stroke="0">
                    <a:moveTo>
                      <a:pt x="0" y="4241"/>
                    </a:moveTo>
                    <a:arcTo wR="21600" hR="21600" stAng="-7591281" swAng="7703503"/>
                    <a:lnTo>
                      <a:pt x="12855"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5" name=""/>
              <p:cNvSpPr/>
              <p:nvPr/>
            </p:nvSpPr>
            <p:spPr bwMode="hidden">
              <a:xfrm>
                <a:off x="2840" y="1503"/>
                <a:ext cx="381" cy="2379"/>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6" name=""/>
              <p:cNvSpPr/>
              <p:nvPr/>
            </p:nvSpPr>
            <p:spPr bwMode="hidden">
              <a:xfrm>
                <a:off x="2940" y="1492"/>
                <a:ext cx="1004" cy="2379"/>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7" name=""/>
              <p:cNvSpPr/>
              <p:nvPr/>
            </p:nvSpPr>
            <p:spPr bwMode="hidden">
              <a:xfrm>
                <a:off x="3301" y="2635"/>
                <a:ext cx="485" cy="1479"/>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8" name=""/>
              <p:cNvSpPr/>
              <p:nvPr/>
            </p:nvSpPr>
            <p:spPr bwMode="hidden">
              <a:xfrm rot="19680000" flipV="1">
                <a:off x="2546" y="2150"/>
                <a:ext cx="442" cy="83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49" name=""/>
              <p:cNvSpPr/>
              <p:nvPr/>
            </p:nvSpPr>
            <p:spPr bwMode="hidden">
              <a:xfrm flipH="1">
                <a:off x="489" y="2504"/>
                <a:ext cx="1085" cy="1524"/>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50" name=""/>
              <p:cNvSpPr/>
              <p:nvPr/>
            </p:nvSpPr>
            <p:spPr bwMode="hidden">
              <a:xfrm flipH="1">
                <a:off x="1000" y="893"/>
                <a:ext cx="696" cy="1524"/>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51" name=""/>
              <p:cNvSpPr/>
              <p:nvPr/>
            </p:nvSpPr>
            <p:spPr bwMode="hidden">
              <a:xfrm>
                <a:off x="4401" y="2280"/>
                <a:ext cx="1007" cy="1601"/>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52" name=""/>
              <p:cNvSpPr/>
              <p:nvPr/>
            </p:nvSpPr>
            <p:spPr bwMode="hidden">
              <a:xfrm>
                <a:off x="3878" y="1470"/>
                <a:ext cx="1518" cy="106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53" name=""/>
              <p:cNvSpPr/>
              <p:nvPr/>
            </p:nvSpPr>
            <p:spPr bwMode="hidden">
              <a:xfrm>
                <a:off x="3934" y="337"/>
                <a:ext cx="663" cy="1434"/>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5254" name=""/>
              <p:cNvSpPr/>
              <p:nvPr/>
            </p:nvSpPr>
            <p:spPr bwMode="hidden">
              <a:xfrm rot="1380000" flipH="1">
                <a:off x="1702" y="1506"/>
                <a:ext cx="442" cy="83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sp>
        <p:nvSpPr>
          <p:cNvPr id="5255" name=""/>
          <p:cNvSpPr/>
          <p:nvPr>
            <p:ph type="ctrTitle" sz="quarter"/>
          </p:nvPr>
        </p:nvSpPr>
        <p:spPr>
          <a:xfrm>
            <a:off x="685800" y="1827212"/>
            <a:ext cx="7772400" cy="1627188"/>
          </a:xfrm>
          <a:prstGeom prst="rect">
            <a:avLst/>
          </a:prstGeom>
          <a:noFill/>
          <a:ln>
            <a:noFill/>
            <a:miter lim="800000"/>
          </a:ln>
        </p:spPr>
        <p:txBody>
          <a:bodyPr anchor="ctr"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Black" pitchFamily="34" charset="0"/>
                <a:ea typeface="宋体" pitchFamily="2" charset="-122"/>
              </a:defRPr>
            </a:lvl1pPr>
          </a:lstStyle>
          <a:p>
            <a:pPr lvl="0"/>
            <a:r>
              <a:t>单击此处编辑母版标题样式</a:t>
            </a:r>
          </a:p>
        </p:txBody>
      </p:sp>
      <p:sp>
        <p:nvSpPr>
          <p:cNvPr id="5256" name=""/>
          <p:cNvSpPr/>
          <p:nvPr>
            <p:ph type="subTitle" sz="quarter"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Tx/>
              <a:buFontTx/>
              <a:buNone/>
              <a:defRPr kumimoji="0" lang="zh-CN" altLang="en-US" sz="3200" b="0" i="0" u="none" baseline="0">
                <a:solidFill>
                  <a:schemeClr val="tx1"/>
                </a:solidFill>
                <a:latin typeface="Arial Black" pitchFamily="34" charset="0"/>
                <a:ea typeface="宋体" pitchFamily="2" charset="-122"/>
              </a:defRPr>
            </a:lvl1pPr>
            <a:lvl2pPr marL="457200" indent="0" algn="ctr" defTabSz="914400" rtl="0" eaLnBrk="1" fontAlgn="base" hangingPunct="1">
              <a:lnSpc>
                <a:spcPct val="100000"/>
              </a:lnSpc>
              <a:spcBef>
                <a:spcPct val="20000"/>
              </a:spcBef>
              <a:spcAft>
                <a:spcPct val="0"/>
              </a:spcAft>
              <a:buClr>
                <a:schemeClr val="folHlink"/>
              </a:buClr>
              <a:buSzTx/>
              <a:buFontTx/>
              <a:buNone/>
              <a:defRPr kumimoji="0" lang="zh-CN" altLang="en-US" sz="2800" b="0" i="0" u="none" baseline="0">
                <a:solidFill>
                  <a:schemeClr val="tx1"/>
                </a:solidFill>
                <a:latin typeface="Arial Black"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Black"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 typeface="Times New Roman" charset="0"/>
              <a:buNone/>
              <a:defRPr kumimoji="0" lang="zh-CN" altLang="en-US" sz="2000" b="0" i="0" u="none" baseline="0">
                <a:solidFill>
                  <a:schemeClr val="tx1"/>
                </a:solidFill>
                <a:latin typeface="Arial Black"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 typeface="Times New Roman" charset="0"/>
              <a:buNone/>
              <a:defRPr kumimoji="0" lang="zh-CN" altLang="en-US" sz="2000" b="0" i="0" u="none" baseline="0">
                <a:solidFill>
                  <a:schemeClr val="tx1"/>
                </a:solidFill>
                <a:latin typeface="Arial Black" pitchFamily="34" charset="0"/>
                <a:ea typeface="宋体" pitchFamily="2" charset="-122"/>
              </a:defRPr>
            </a:lvl5pPr>
          </a:lstStyle>
          <a:p>
            <a:pPr lvl="0"/>
            <a:r>
              <a:t>单击此处编辑母版副标题样式</a:t>
            </a:r>
          </a:p>
        </p:txBody>
      </p:sp>
      <p:sp>
        <p:nvSpPr>
          <p:cNvPr id="5257" name=""/>
          <p:cNvSpPr/>
          <p:nvPr>
            <p:ph type="dt" sz="quarter" idx="2"/>
          </p:nvPr>
        </p:nvSpPr>
        <p:spPr>
          <a:xfrm>
            <a:off x="685800" y="6248400"/>
            <a:ext cx="1905000" cy="457200"/>
          </a:xfrm>
          <a:prstGeom prst="rect">
            <a:avLst/>
          </a:prstGeom>
          <a:noFill/>
          <a:ln>
            <a:noFill/>
            <a:miter lim="800000"/>
          </a:ln>
        </p:spPr>
        <p:txBody>
          <a:bodyPr/>
          <a:lstStyle/>
          <a:p>
            <a:pPr lvl="0"/>
            <a:endParaRPr sz="1400">
              <a:latin typeface="Arial Black" pitchFamily="34" charset="0"/>
            </a:endParaRPr>
          </a:p>
        </p:txBody>
      </p:sp>
      <p:sp>
        <p:nvSpPr>
          <p:cNvPr id="5258" name=""/>
          <p:cNvSpPr/>
          <p:nvPr>
            <p:ph type="ftr" sz="quarter" idx="3"/>
          </p:nvPr>
        </p:nvSpPr>
        <p:spPr>
          <a:xfrm>
            <a:off x="3124200" y="6248400"/>
            <a:ext cx="2895600" cy="457200"/>
          </a:xfrm>
          <a:prstGeom prst="rect">
            <a:avLst/>
          </a:prstGeom>
          <a:noFill/>
          <a:ln>
            <a:noFill/>
            <a:miter lim="800000"/>
          </a:ln>
        </p:spPr>
        <p:txBody>
          <a:bodyPr/>
          <a:lstStyle/>
          <a:p>
            <a:pPr lvl="0" algn="ctr"/>
            <a:fld id="{D026CC90-D9C3-460A-AAA6-2A0415A016EE}" type="footer">
              <a:rPr sz="1400">
                <a:latin typeface="Arial Black" pitchFamily="34" charset="0"/>
              </a:rPr>
              <a:t/>
            </a:fld>
            <a:endParaRPr sz="1400">
              <a:latin typeface="Arial Black" pitchFamily="34" charset="0"/>
            </a:endParaRPr>
          </a:p>
        </p:txBody>
      </p:sp>
      <p:sp>
        <p:nvSpPr>
          <p:cNvPr id="5259" name=""/>
          <p:cNvSpPr/>
          <p:nvPr>
            <p:ph type="sldNum" sz="quarter" idx="4"/>
          </p:nvPr>
        </p:nvSpPr>
        <p:spPr>
          <a:xfrm>
            <a:off x="6553200" y="6248400"/>
            <a:ext cx="1905000" cy="457200"/>
          </a:xfrm>
          <a:prstGeom prst="rect">
            <a:avLst/>
          </a:prstGeom>
          <a:noFill/>
          <a:ln>
            <a:noFill/>
            <a:miter lim="800000"/>
          </a:ln>
        </p:spPr>
        <p:txBody>
          <a:bodyPr/>
          <a:lstStyle/>
          <a:p>
            <a:pPr lvl="0" algn="r"/>
            <a:fld id="{64B2D407-B05E-4C52-A714-7E39F8CD78EE}" type="slidenum">
              <a:rPr sz="1400">
                <a:latin typeface="Arial Black" pitchFamily="34" charset="0"/>
              </a:rPr>
              <a:t>*</a:t>
            </a:fld>
            <a:endParaRPr sz="1400">
              <a:latin typeface="Arial Black"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latin typeface="Arial Black" pitchFamily="34" charset="0"/>
            </a:endParaRPr>
          </a:p>
        </p:txBody>
      </p:sp>
      <p:sp>
        <p:nvSpPr>
          <p:cNvPr id="5" name="Footer Placeholder 4"/>
          <p:cNvSpPr>
            <a:spLocks noGrp="1"/>
          </p:cNvSpPr>
          <p:nvPr>
            <p:ph type="ftr" sz="quarter" idx="3"/>
          </p:nvPr>
        </p:nvSpPr>
        <p:spPr/>
        <p:txBody>
          <a:bodyPr/>
          <a:lstStyle/>
          <a:p>
            <a:pPr lvl="0" algn="ctr"/>
            <a:fld id="{82965DA9-31D7-480F-95B0-CA825E26501B}" type="footer">
              <a:rPr sz="1400">
                <a:latin typeface="Arial Black" pitchFamily="34" charset="0"/>
              </a:rPr>
              <a:t/>
            </a:fld>
            <a:endParaRPr sz="1400">
              <a:latin typeface="Arial Black"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latin typeface="Arial Black"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latin typeface="Arial Black" pitchFamily="34" charset="0"/>
            </a:endParaRPr>
          </a:p>
        </p:txBody>
      </p:sp>
      <p:sp>
        <p:nvSpPr>
          <p:cNvPr id="3" name="Footer Placeholder 2"/>
          <p:cNvSpPr>
            <a:spLocks noGrp="1"/>
          </p:cNvSpPr>
          <p:nvPr>
            <p:ph type="ftr" sz="quarter" idx="1"/>
          </p:nvPr>
        </p:nvSpPr>
        <p:spPr/>
        <p:txBody>
          <a:bodyPr/>
          <a:lstStyle/>
          <a:p>
            <a:pPr lvl="0" algn="ctr"/>
            <a:fld id="{9A8590AF-4B3C-4AA2-8576-B93A26145B29}" type="footer">
              <a:rPr sz="1400">
                <a:latin typeface="Arial Black" pitchFamily="34" charset="0"/>
              </a:rPr>
              <a:t/>
            </a:fld>
            <a:endParaRPr sz="1400">
              <a:latin typeface="Arial Black"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sz="1400">
                <a:latin typeface="Arial Black"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grpSp>
        <p:nvGrpSpPr>
          <p:cNvPr id="4098" name=""/>
          <p:cNvGrpSpPr/>
          <p:nvPr/>
        </p:nvGrpSpPr>
        <p:grpSpPr>
          <a:xfrm>
            <a:off x="6303962" y="0"/>
            <a:ext cx="2840038" cy="3254375"/>
            <a:chOff x="3115" y="0"/>
            <a:chExt cx="2170" cy="2486"/>
          </a:xfrm>
        </p:grpSpPr>
        <p:grpSp>
          <p:nvGrpSpPr>
            <p:cNvPr id="4099" name=""/>
            <p:cNvGrpSpPr/>
            <p:nvPr/>
          </p:nvGrpSpPr>
          <p:grpSpPr>
            <a:xfrm>
              <a:off x="4080" y="1910"/>
              <a:ext cx="768" cy="576"/>
              <a:chExt cx="768" cy="576"/>
            </a:xfrm>
          </p:grpSpPr>
          <p:sp>
            <p:nvSpPr>
              <p:cNvPr id="4100" name=""/>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01" name=""/>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02" name=""/>
            <p:cNvGrpSpPr/>
            <p:nvPr/>
          </p:nvGrpSpPr>
          <p:grpSpPr>
            <a:xfrm>
              <a:off x="4257" y="1103"/>
              <a:ext cx="768" cy="576"/>
              <a:chExt cx="768" cy="576"/>
            </a:xfrm>
          </p:grpSpPr>
          <p:sp>
            <p:nvSpPr>
              <p:cNvPr id="4103" name=""/>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04" name=""/>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05" name=""/>
            <p:cNvGrpSpPr/>
            <p:nvPr/>
          </p:nvGrpSpPr>
          <p:grpSpPr>
            <a:xfrm>
              <a:off x="3134" y="0"/>
              <a:ext cx="768" cy="576"/>
              <a:chExt cx="768" cy="576"/>
            </a:xfrm>
          </p:grpSpPr>
          <p:sp>
            <p:nvSpPr>
              <p:cNvPr id="4106" name=""/>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07" name=""/>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08" name=""/>
            <p:cNvGrpSpPr/>
            <p:nvPr/>
          </p:nvGrpSpPr>
          <p:grpSpPr>
            <a:xfrm>
              <a:off x="3115" y="0"/>
              <a:ext cx="2170" cy="1702"/>
              <a:chOff x="3115" y="0"/>
              <a:chExt cx="2170" cy="1702"/>
            </a:xfrm>
          </p:grpSpPr>
          <p:grpSp>
            <p:nvGrpSpPr>
              <p:cNvPr id="4109" name=""/>
              <p:cNvGrpSpPr/>
              <p:nvPr/>
            </p:nvGrpSpPr>
            <p:grpSpPr>
              <a:xfrm>
                <a:off x="3640" y="308"/>
                <a:ext cx="1145" cy="844"/>
                <a:chOff x="1265" y="814"/>
                <a:chExt cx="2919" cy="2151"/>
              </a:xfrm>
            </p:grpSpPr>
            <p:sp>
              <p:nvSpPr>
                <p:cNvPr id="4110" name=""/>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11" name=""/>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12" name=""/>
              <p:cNvGrpSpPr/>
              <p:nvPr/>
            </p:nvGrpSpPr>
            <p:grpSpPr>
              <a:xfrm>
                <a:off x="3115" y="0"/>
                <a:ext cx="2145" cy="1702"/>
                <a:chOff x="3115" y="0"/>
                <a:chExt cx="2145" cy="1702"/>
              </a:xfrm>
            </p:grpSpPr>
            <p:grpSp>
              <p:nvGrpSpPr>
                <p:cNvPr id="4113" name=""/>
                <p:cNvGrpSpPr/>
                <p:nvPr/>
              </p:nvGrpSpPr>
              <p:grpSpPr>
                <a:xfrm>
                  <a:off x="4505" y="589"/>
                  <a:ext cx="493" cy="912"/>
                  <a:chOff x="3471" y="1530"/>
                  <a:chExt cx="1258" cy="2327"/>
                </a:xfrm>
              </p:grpSpPr>
              <p:sp>
                <p:nvSpPr>
                  <p:cNvPr id="4114" name=""/>
                  <p:cNvSpPr/>
                  <p:nvPr/>
                </p:nvSpPr>
                <p:spPr bwMode="hidden">
                  <a:xfrm rot="2700000">
                    <a:off x="2765" y="2236"/>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15" name=""/>
                  <p:cNvSpPr/>
                  <p:nvPr/>
                </p:nvSpPr>
                <p:spPr bwMode="hidden">
                  <a:xfrm rot="2700000">
                    <a:off x="4022" y="3150"/>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16" name=""/>
                <p:cNvGrpSpPr/>
                <p:nvPr/>
              </p:nvGrpSpPr>
              <p:grpSpPr>
                <a:xfrm>
                  <a:off x="4267" y="781"/>
                  <a:ext cx="966" cy="522"/>
                  <a:chOff x="2864" y="2019"/>
                  <a:chExt cx="2463" cy="1332"/>
                </a:xfrm>
              </p:grpSpPr>
              <p:sp>
                <p:nvSpPr>
                  <p:cNvPr id="4117" name=""/>
                  <p:cNvSpPr/>
                  <p:nvPr/>
                </p:nvSpPr>
                <p:spPr bwMode="hidden">
                  <a:xfrm rot="2100000">
                    <a:off x="2864" y="2019"/>
                    <a:ext cx="1814" cy="34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18" name=""/>
                  <p:cNvSpPr/>
                  <p:nvPr/>
                </p:nvSpPr>
                <p:spPr bwMode="hidden">
                  <a:xfrm rot="2100000">
                    <a:off x="4353" y="2806"/>
                    <a:ext cx="974" cy="54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19" name=""/>
                <p:cNvGrpSpPr/>
                <p:nvPr/>
              </p:nvGrpSpPr>
              <p:grpSpPr>
                <a:xfrm>
                  <a:off x="4280" y="707"/>
                  <a:ext cx="971" cy="417"/>
                  <a:chOff x="2897" y="1832"/>
                  <a:chExt cx="2477" cy="1064"/>
                </a:xfrm>
              </p:grpSpPr>
              <p:sp>
                <p:nvSpPr>
                  <p:cNvPr id="4120" name=""/>
                  <p:cNvSpPr/>
                  <p:nvPr/>
                </p:nvSpPr>
                <p:spPr bwMode="hidden">
                  <a:xfrm rot="1560000">
                    <a:off x="2897" y="1832"/>
                    <a:ext cx="1736" cy="30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21" name=""/>
                  <p:cNvSpPr/>
                  <p:nvPr/>
                </p:nvSpPr>
                <p:spPr bwMode="hidden">
                  <a:xfrm rot="1560000">
                    <a:off x="4442" y="2420"/>
                    <a:ext cx="932" cy="47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22" name=""/>
                <p:cNvGrpSpPr/>
                <p:nvPr/>
              </p:nvGrpSpPr>
              <p:grpSpPr>
                <a:xfrm>
                  <a:off x="4291" y="630"/>
                  <a:ext cx="969" cy="364"/>
                  <a:chOff x="2924" y="1636"/>
                  <a:chExt cx="2472" cy="927"/>
                </a:xfrm>
              </p:grpSpPr>
              <p:sp>
                <p:nvSpPr>
                  <p:cNvPr id="4123" name=""/>
                  <p:cNvSpPr/>
                  <p:nvPr/>
                </p:nvSpPr>
                <p:spPr bwMode="hidden">
                  <a:xfrm rot="1080000">
                    <a:off x="2924" y="1636"/>
                    <a:ext cx="1677" cy="33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24" name=""/>
                  <p:cNvSpPr/>
                  <p:nvPr/>
                </p:nvSpPr>
                <p:spPr bwMode="hidden">
                  <a:xfrm rot="1080000">
                    <a:off x="4495" y="2037"/>
                    <a:ext cx="901" cy="52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25" name=""/>
                <p:cNvGrpSpPr/>
                <p:nvPr/>
              </p:nvGrpSpPr>
              <p:grpSpPr>
                <a:xfrm>
                  <a:off x="4304" y="543"/>
                  <a:ext cx="918" cy="258"/>
                  <a:chOff x="2958" y="1414"/>
                  <a:chExt cx="2342" cy="657"/>
                </a:xfrm>
              </p:grpSpPr>
              <p:sp>
                <p:nvSpPr>
                  <p:cNvPr id="4126" name=""/>
                  <p:cNvSpPr/>
                  <p:nvPr/>
                </p:nvSpPr>
                <p:spPr bwMode="hidden">
                  <a:xfrm rot="420000">
                    <a:off x="2958" y="1414"/>
                    <a:ext cx="154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27" name=""/>
                  <p:cNvSpPr/>
                  <p:nvPr/>
                </p:nvSpPr>
                <p:spPr bwMode="hidden">
                  <a:xfrm rot="420000">
                    <a:off x="4470" y="1582"/>
                    <a:ext cx="830" cy="4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28" name=""/>
                <p:cNvGrpSpPr/>
                <p:nvPr/>
              </p:nvGrpSpPr>
              <p:grpSpPr>
                <a:xfrm>
                  <a:off x="4314" y="487"/>
                  <a:ext cx="843" cy="134"/>
                  <a:chOff x="2983" y="1269"/>
                  <a:chExt cx="2150" cy="343"/>
                </a:xfrm>
              </p:grpSpPr>
              <p:sp>
                <p:nvSpPr>
                  <p:cNvPr id="4129" name=""/>
                  <p:cNvSpPr/>
                  <p:nvPr/>
                </p:nvSpPr>
                <p:spPr bwMode="hidden">
                  <a:xfrm rot="21480000">
                    <a:off x="2983" y="1289"/>
                    <a:ext cx="1404" cy="21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30" name=""/>
                  <p:cNvSpPr/>
                  <p:nvPr/>
                </p:nvSpPr>
                <p:spPr bwMode="hidden">
                  <a:xfrm rot="21480000">
                    <a:off x="4379" y="1269"/>
                    <a:ext cx="754" cy="34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31" name=""/>
                <p:cNvGrpSpPr/>
                <p:nvPr/>
              </p:nvGrpSpPr>
              <p:grpSpPr>
                <a:xfrm>
                  <a:off x="4296" y="349"/>
                  <a:ext cx="737" cy="167"/>
                  <a:chOff x="2938" y="917"/>
                  <a:chExt cx="1879" cy="427"/>
                </a:xfrm>
              </p:grpSpPr>
              <p:sp>
                <p:nvSpPr>
                  <p:cNvPr id="4132" name=""/>
                  <p:cNvSpPr/>
                  <p:nvPr/>
                </p:nvSpPr>
                <p:spPr bwMode="hidden">
                  <a:xfrm rot="20760000">
                    <a:off x="2938" y="1129"/>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33" name=""/>
                  <p:cNvSpPr/>
                  <p:nvPr/>
                </p:nvSpPr>
                <p:spPr bwMode="hidden">
                  <a:xfrm rot="20760000">
                    <a:off x="4155" y="917"/>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34" name=""/>
                <p:cNvGrpSpPr/>
                <p:nvPr/>
              </p:nvGrpSpPr>
              <p:grpSpPr>
                <a:xfrm>
                  <a:off x="3394" y="637"/>
                  <a:ext cx="493" cy="912"/>
                  <a:chOff x="637" y="1653"/>
                  <a:chExt cx="1257" cy="2326"/>
                </a:xfrm>
              </p:grpSpPr>
              <p:sp>
                <p:nvSpPr>
                  <p:cNvPr id="4135" name=""/>
                  <p:cNvSpPr/>
                  <p:nvPr/>
                </p:nvSpPr>
                <p:spPr bwMode="hidden">
                  <a:xfrm rot="18900000" flipH="1">
                    <a:off x="876" y="2359"/>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36" name=""/>
                  <p:cNvSpPr/>
                  <p:nvPr/>
                </p:nvSpPr>
                <p:spPr bwMode="hidden">
                  <a:xfrm rot="18900000" flipH="1">
                    <a:off x="420" y="3272"/>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37" name=""/>
                <p:cNvGrpSpPr/>
                <p:nvPr/>
              </p:nvGrpSpPr>
              <p:grpSpPr>
                <a:xfrm>
                  <a:off x="3142" y="850"/>
                  <a:ext cx="966" cy="522"/>
                  <a:chOff x="-5" y="2196"/>
                  <a:chExt cx="2463" cy="1332"/>
                </a:xfrm>
              </p:grpSpPr>
              <p:sp>
                <p:nvSpPr>
                  <p:cNvPr id="4138" name=""/>
                  <p:cNvSpPr/>
                  <p:nvPr/>
                </p:nvSpPr>
                <p:spPr bwMode="hidden">
                  <a:xfrm rot="19500000" flipH="1">
                    <a:off x="644" y="2196"/>
                    <a:ext cx="1814" cy="34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39" name=""/>
                  <p:cNvSpPr/>
                  <p:nvPr/>
                </p:nvSpPr>
                <p:spPr bwMode="hidden">
                  <a:xfrm rot="19500000" flipH="1">
                    <a:off x="-5" y="2983"/>
                    <a:ext cx="974" cy="54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40" name=""/>
                <p:cNvGrpSpPr/>
                <p:nvPr/>
              </p:nvGrpSpPr>
              <p:grpSpPr>
                <a:xfrm>
                  <a:off x="3124" y="777"/>
                  <a:ext cx="971" cy="417"/>
                  <a:chOff x="-52" y="2009"/>
                  <a:chExt cx="2477" cy="1064"/>
                </a:xfrm>
              </p:grpSpPr>
              <p:sp>
                <p:nvSpPr>
                  <p:cNvPr id="4141" name=""/>
                  <p:cNvSpPr/>
                  <p:nvPr/>
                </p:nvSpPr>
                <p:spPr bwMode="hidden">
                  <a:xfrm rot="20040000" flipH="1">
                    <a:off x="689" y="2009"/>
                    <a:ext cx="1736" cy="30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42" name=""/>
                  <p:cNvSpPr/>
                  <p:nvPr/>
                </p:nvSpPr>
                <p:spPr bwMode="hidden">
                  <a:xfrm rot="20040000" flipH="1">
                    <a:off x="-52" y="2597"/>
                    <a:ext cx="932" cy="47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43" name=""/>
                <p:cNvGrpSpPr/>
                <p:nvPr/>
              </p:nvGrpSpPr>
              <p:grpSpPr>
                <a:xfrm>
                  <a:off x="3115" y="700"/>
                  <a:ext cx="969" cy="363"/>
                  <a:chOff x="-74" y="1813"/>
                  <a:chExt cx="2472" cy="927"/>
                </a:xfrm>
              </p:grpSpPr>
              <p:sp>
                <p:nvSpPr>
                  <p:cNvPr id="4144" name=""/>
                  <p:cNvSpPr/>
                  <p:nvPr/>
                </p:nvSpPr>
                <p:spPr bwMode="hidden">
                  <a:xfrm rot="20520000" flipH="1">
                    <a:off x="721" y="1813"/>
                    <a:ext cx="1677" cy="33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45" name=""/>
                  <p:cNvSpPr/>
                  <p:nvPr/>
                </p:nvSpPr>
                <p:spPr bwMode="hidden">
                  <a:xfrm rot="20520000" flipH="1">
                    <a:off x="-74" y="2214"/>
                    <a:ext cx="901" cy="52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46" name=""/>
                <p:cNvGrpSpPr/>
                <p:nvPr/>
              </p:nvGrpSpPr>
              <p:grpSpPr>
                <a:xfrm>
                  <a:off x="3153" y="613"/>
                  <a:ext cx="918" cy="257"/>
                  <a:chOff x="22" y="1591"/>
                  <a:chExt cx="2342" cy="657"/>
                </a:xfrm>
              </p:grpSpPr>
              <p:sp>
                <p:nvSpPr>
                  <p:cNvPr id="4147" name=""/>
                  <p:cNvSpPr/>
                  <p:nvPr/>
                </p:nvSpPr>
                <p:spPr bwMode="hidden">
                  <a:xfrm rot="21180000" flipH="1">
                    <a:off x="819" y="1591"/>
                    <a:ext cx="154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48" name=""/>
                  <p:cNvSpPr/>
                  <p:nvPr/>
                </p:nvSpPr>
                <p:spPr bwMode="hidden">
                  <a:xfrm rot="21180000" flipH="1">
                    <a:off x="22" y="1759"/>
                    <a:ext cx="830" cy="4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49" name=""/>
                <p:cNvGrpSpPr/>
                <p:nvPr/>
              </p:nvGrpSpPr>
              <p:grpSpPr>
                <a:xfrm>
                  <a:off x="3218" y="556"/>
                  <a:ext cx="843" cy="134"/>
                  <a:chOff x="189" y="1446"/>
                  <a:chExt cx="2150" cy="343"/>
                </a:xfrm>
              </p:grpSpPr>
              <p:sp>
                <p:nvSpPr>
                  <p:cNvPr id="4150" name=""/>
                  <p:cNvSpPr/>
                  <p:nvPr/>
                </p:nvSpPr>
                <p:spPr bwMode="hidden">
                  <a:xfrm rot="120000" flipH="1">
                    <a:off x="935" y="1466"/>
                    <a:ext cx="1404" cy="21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51" name=""/>
                  <p:cNvSpPr/>
                  <p:nvPr/>
                </p:nvSpPr>
                <p:spPr bwMode="hidden">
                  <a:xfrm rot="120000" flipH="1">
                    <a:off x="189" y="1446"/>
                    <a:ext cx="754" cy="34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52" name=""/>
                <p:cNvGrpSpPr/>
                <p:nvPr/>
              </p:nvGrpSpPr>
              <p:grpSpPr>
                <a:xfrm>
                  <a:off x="3342" y="418"/>
                  <a:ext cx="737" cy="167"/>
                  <a:chOff x="505" y="1094"/>
                  <a:chExt cx="1879" cy="427"/>
                </a:xfrm>
              </p:grpSpPr>
              <p:sp>
                <p:nvSpPr>
                  <p:cNvPr id="4153" name=""/>
                  <p:cNvSpPr/>
                  <p:nvPr/>
                </p:nvSpPr>
                <p:spPr bwMode="hidden">
                  <a:xfrm rot="840000" flipH="1">
                    <a:off x="1151" y="1306"/>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54" name=""/>
                  <p:cNvSpPr/>
                  <p:nvPr/>
                </p:nvSpPr>
                <p:spPr bwMode="hidden">
                  <a:xfrm rot="840000" flipH="1">
                    <a:off x="505" y="1094"/>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55" name=""/>
                <p:cNvGrpSpPr/>
                <p:nvPr/>
              </p:nvGrpSpPr>
              <p:grpSpPr>
                <a:xfrm>
                  <a:off x="3386" y="341"/>
                  <a:ext cx="725" cy="218"/>
                  <a:chOff x="616" y="899"/>
                  <a:chExt cx="1850" cy="554"/>
                </a:xfrm>
              </p:grpSpPr>
              <p:sp>
                <p:nvSpPr>
                  <p:cNvPr id="4156" name=""/>
                  <p:cNvSpPr/>
                  <p:nvPr/>
                </p:nvSpPr>
                <p:spPr bwMode="hidden">
                  <a:xfrm rot="1320000" flipH="1">
                    <a:off x="1233" y="1238"/>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57" name=""/>
                  <p:cNvSpPr/>
                  <p:nvPr/>
                </p:nvSpPr>
                <p:spPr bwMode="hidden">
                  <a:xfrm rot="1320000" flipH="1">
                    <a:off x="616" y="899"/>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58" name=""/>
                <p:cNvGrpSpPr/>
                <p:nvPr/>
              </p:nvGrpSpPr>
              <p:grpSpPr>
                <a:xfrm>
                  <a:off x="3472" y="231"/>
                  <a:ext cx="693" cy="291"/>
                  <a:chOff x="3472" y="231"/>
                  <a:chExt cx="693" cy="291"/>
                </a:xfrm>
              </p:grpSpPr>
              <p:sp>
                <p:nvSpPr>
                  <p:cNvPr id="4159" name=""/>
                  <p:cNvSpPr/>
                  <p:nvPr/>
                </p:nvSpPr>
                <p:spPr bwMode="hidden">
                  <a:xfrm rot="2040000" flipH="1">
                    <a:off x="3681" y="438"/>
                    <a:ext cx="484" cy="8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60" name=""/>
                  <p:cNvSpPr/>
                  <p:nvPr/>
                </p:nvSpPr>
                <p:spPr bwMode="hidden">
                  <a:xfrm rot="2040000" flipH="1">
                    <a:off x="3472" y="231"/>
                    <a:ext cx="260" cy="13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61" name=""/>
                <p:cNvGrpSpPr/>
                <p:nvPr/>
              </p:nvGrpSpPr>
              <p:grpSpPr>
                <a:xfrm>
                  <a:off x="3554" y="118"/>
                  <a:ext cx="664" cy="349"/>
                  <a:chOff x="3554" y="118"/>
                  <a:chExt cx="664" cy="349"/>
                </a:xfrm>
              </p:grpSpPr>
              <p:sp>
                <p:nvSpPr>
                  <p:cNvPr id="4162" name=""/>
                  <p:cNvSpPr/>
                  <p:nvPr/>
                </p:nvSpPr>
                <p:spPr bwMode="hidden">
                  <a:xfrm rot="2700000" flipH="1">
                    <a:off x="3727" y="383"/>
                    <a:ext cx="491" cy="8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63" name=""/>
                  <p:cNvSpPr/>
                  <p:nvPr/>
                </p:nvSpPr>
                <p:spPr bwMode="hidden">
                  <a:xfrm rot="2700000" flipH="1">
                    <a:off x="3554" y="118"/>
                    <a:ext cx="264" cy="13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64" name=""/>
                <p:cNvGrpSpPr/>
                <p:nvPr/>
              </p:nvGrpSpPr>
              <p:grpSpPr>
                <a:xfrm>
                  <a:off x="3784" y="30"/>
                  <a:ext cx="305" cy="593"/>
                  <a:chOff x="1633" y="104"/>
                  <a:chExt cx="778" cy="1512"/>
                </a:xfrm>
              </p:grpSpPr>
              <p:sp>
                <p:nvSpPr>
                  <p:cNvPr id="4165" name=""/>
                  <p:cNvSpPr/>
                  <p:nvPr/>
                </p:nvSpPr>
                <p:spPr bwMode="hidden">
                  <a:xfrm rot="3480000" flipH="1">
                    <a:off x="1754" y="959"/>
                    <a:ext cx="1100"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66" name=""/>
                  <p:cNvSpPr/>
                  <p:nvPr/>
                </p:nvSpPr>
                <p:spPr bwMode="hidden">
                  <a:xfrm rot="3480000" flipH="1">
                    <a:off x="1507" y="231"/>
                    <a:ext cx="591"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67" name=""/>
                <p:cNvGrpSpPr/>
                <p:nvPr/>
              </p:nvGrpSpPr>
              <p:grpSpPr>
                <a:xfrm>
                  <a:off x="3903" y="0"/>
                  <a:ext cx="248" cy="601"/>
                  <a:chOff x="1935" y="28"/>
                  <a:chExt cx="634" cy="1534"/>
                </a:xfrm>
              </p:grpSpPr>
              <p:sp>
                <p:nvSpPr>
                  <p:cNvPr id="4168" name=""/>
                  <p:cNvSpPr/>
                  <p:nvPr/>
                </p:nvSpPr>
                <p:spPr bwMode="hidden">
                  <a:xfrm rot="4140000" flipH="1">
                    <a:off x="1931" y="924"/>
                    <a:ext cx="1061"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69" name=""/>
                  <p:cNvSpPr/>
                  <p:nvPr/>
                </p:nvSpPr>
                <p:spPr bwMode="hidden">
                  <a:xfrm rot="4140000" flipH="1">
                    <a:off x="1819" y="144"/>
                    <a:ext cx="570"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70" name=""/>
                <p:cNvGrpSpPr/>
                <p:nvPr/>
              </p:nvGrpSpPr>
              <p:grpSpPr>
                <a:xfrm>
                  <a:off x="4251" y="252"/>
                  <a:ext cx="723" cy="222"/>
                  <a:chOff x="2822" y="672"/>
                  <a:chExt cx="1845" cy="566"/>
                </a:xfrm>
              </p:grpSpPr>
              <p:sp>
                <p:nvSpPr>
                  <p:cNvPr id="4171" name=""/>
                  <p:cNvSpPr/>
                  <p:nvPr/>
                </p:nvSpPr>
                <p:spPr bwMode="hidden">
                  <a:xfrm rot="20220000">
                    <a:off x="2822" y="1023"/>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72" name=""/>
                  <p:cNvSpPr/>
                  <p:nvPr/>
                </p:nvSpPr>
                <p:spPr bwMode="hidden">
                  <a:xfrm rot="20220000">
                    <a:off x="4005" y="672"/>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73" name=""/>
                <p:cNvGrpSpPr/>
                <p:nvPr/>
              </p:nvGrpSpPr>
              <p:grpSpPr>
                <a:xfrm>
                  <a:off x="4196" y="163"/>
                  <a:ext cx="699" cy="282"/>
                  <a:chOff x="2683" y="445"/>
                  <a:chExt cx="1781" cy="717"/>
                </a:xfrm>
              </p:grpSpPr>
              <p:sp>
                <p:nvSpPr>
                  <p:cNvPr id="4174" name=""/>
                  <p:cNvSpPr/>
                  <p:nvPr/>
                </p:nvSpPr>
                <p:spPr bwMode="hidden">
                  <a:xfrm rot="19620000">
                    <a:off x="2683" y="947"/>
                    <a:ext cx="1233" cy="21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75" name=""/>
                  <p:cNvSpPr/>
                  <p:nvPr/>
                </p:nvSpPr>
                <p:spPr bwMode="hidden">
                  <a:xfrm rot="19620000">
                    <a:off x="3802" y="445"/>
                    <a:ext cx="662" cy="3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4176" name=""/>
                <p:cNvSpPr/>
                <p:nvPr/>
              </p:nvSpPr>
              <p:spPr bwMode="hidden">
                <a:xfrm rot="4620000" flipH="1">
                  <a:off x="3968" y="372"/>
                  <a:ext cx="403" cy="5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77" name=""/>
                <p:cNvSpPr/>
                <p:nvPr/>
              </p:nvSpPr>
              <p:spPr bwMode="hidden">
                <a:xfrm rot="4620000" flipH="1">
                  <a:off x="3977" y="77"/>
                  <a:ext cx="216" cy="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4178" name=""/>
                <p:cNvGrpSpPr/>
                <p:nvPr/>
              </p:nvGrpSpPr>
              <p:grpSpPr>
                <a:xfrm>
                  <a:off x="4242" y="5"/>
                  <a:ext cx="251" cy="596"/>
                  <a:chOff x="2800" y="41"/>
                  <a:chExt cx="640" cy="1520"/>
                </a:xfrm>
              </p:grpSpPr>
              <p:sp>
                <p:nvSpPr>
                  <p:cNvPr id="4179" name=""/>
                  <p:cNvSpPr/>
                  <p:nvPr/>
                </p:nvSpPr>
                <p:spPr bwMode="hidden">
                  <a:xfrm rot="17700000">
                    <a:off x="2361" y="938"/>
                    <a:ext cx="1062" cy="18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80" name=""/>
                  <p:cNvSpPr/>
                  <p:nvPr/>
                </p:nvSpPr>
                <p:spPr bwMode="hidden">
                  <a:xfrm rot="17700000">
                    <a:off x="3010" y="182"/>
                    <a:ext cx="570" cy="28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81" name=""/>
                <p:cNvGrpSpPr/>
                <p:nvPr/>
              </p:nvGrpSpPr>
              <p:grpSpPr>
                <a:xfrm>
                  <a:off x="4295" y="53"/>
                  <a:ext cx="398" cy="574"/>
                  <a:chOff x="2934" y="163"/>
                  <a:chExt cx="1017" cy="1464"/>
                </a:xfrm>
              </p:grpSpPr>
              <p:sp>
                <p:nvSpPr>
                  <p:cNvPr id="4182" name=""/>
                  <p:cNvSpPr/>
                  <p:nvPr/>
                </p:nvSpPr>
                <p:spPr bwMode="hidden">
                  <a:xfrm rot="18780000">
                    <a:off x="2492" y="914"/>
                    <a:ext cx="1155" cy="270"/>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83" name=""/>
                  <p:cNvSpPr/>
                  <p:nvPr/>
                </p:nvSpPr>
                <p:spPr bwMode="hidden">
                  <a:xfrm rot="18780000">
                    <a:off x="3430" y="262"/>
                    <a:ext cx="620" cy="42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84" name=""/>
                <p:cNvGrpSpPr/>
                <p:nvPr/>
              </p:nvGrpSpPr>
              <p:grpSpPr>
                <a:xfrm>
                  <a:off x="4215" y="2"/>
                  <a:ext cx="95" cy="567"/>
                  <a:chOff x="2730" y="32"/>
                  <a:chExt cx="243" cy="1448"/>
                </a:xfrm>
              </p:grpSpPr>
              <p:sp>
                <p:nvSpPr>
                  <p:cNvPr id="4185" name=""/>
                  <p:cNvSpPr/>
                  <p:nvPr/>
                </p:nvSpPr>
                <p:spPr bwMode="hidden">
                  <a:xfrm rot="16680000">
                    <a:off x="2296" y="960"/>
                    <a:ext cx="954" cy="8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86" name=""/>
                  <p:cNvSpPr/>
                  <p:nvPr/>
                </p:nvSpPr>
                <p:spPr bwMode="hidden">
                  <a:xfrm rot="16680000">
                    <a:off x="2650" y="221"/>
                    <a:ext cx="512" cy="13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87" name=""/>
                <p:cNvGrpSpPr/>
                <p:nvPr/>
              </p:nvGrpSpPr>
              <p:grpSpPr>
                <a:xfrm>
                  <a:off x="3514" y="683"/>
                  <a:ext cx="425" cy="960"/>
                  <a:chOff x="943" y="1769"/>
                  <a:chExt cx="1085" cy="2450"/>
                </a:xfrm>
              </p:grpSpPr>
              <p:sp>
                <p:nvSpPr>
                  <p:cNvPr id="4188" name=""/>
                  <p:cNvSpPr/>
                  <p:nvPr/>
                </p:nvSpPr>
                <p:spPr bwMode="hidden">
                  <a:xfrm rot="18360000" flipH="1">
                    <a:off x="1010" y="2475"/>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89" name=""/>
                  <p:cNvSpPr/>
                  <p:nvPr/>
                </p:nvSpPr>
                <p:spPr bwMode="hidden">
                  <a:xfrm rot="18360000" flipH="1">
                    <a:off x="726" y="3511"/>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90" name=""/>
                <p:cNvGrpSpPr/>
                <p:nvPr/>
              </p:nvGrpSpPr>
              <p:grpSpPr>
                <a:xfrm>
                  <a:off x="3715" y="748"/>
                  <a:ext cx="300" cy="930"/>
                  <a:chOff x="1455" y="1936"/>
                  <a:chExt cx="766" cy="2373"/>
                </a:xfrm>
              </p:grpSpPr>
              <p:sp>
                <p:nvSpPr>
                  <p:cNvPr id="4191" name=""/>
                  <p:cNvSpPr/>
                  <p:nvPr/>
                </p:nvSpPr>
                <p:spPr bwMode="hidden">
                  <a:xfrm rot="17580000" flipH="1">
                    <a:off x="1268" y="2578"/>
                    <a:ext cx="1595"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92" name=""/>
                  <p:cNvSpPr/>
                  <p:nvPr/>
                </p:nvSpPr>
                <p:spPr bwMode="hidden">
                  <a:xfrm rot="17580000" flipH="1">
                    <a:off x="1272" y="3636"/>
                    <a:ext cx="856"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93" name=""/>
                <p:cNvGrpSpPr/>
                <p:nvPr/>
              </p:nvGrpSpPr>
              <p:grpSpPr>
                <a:xfrm rot="60000">
                  <a:off x="3923" y="769"/>
                  <a:ext cx="180" cy="913"/>
                  <a:chOff x="1956" y="1990"/>
                  <a:chExt cx="492" cy="2604"/>
                </a:xfrm>
              </p:grpSpPr>
              <p:sp>
                <p:nvSpPr>
                  <p:cNvPr id="4194" name=""/>
                  <p:cNvSpPr/>
                  <p:nvPr/>
                </p:nvSpPr>
                <p:spPr bwMode="hidden">
                  <a:xfrm rot="16800000" flipH="1">
                    <a:off x="1442" y="2695"/>
                    <a:ext cx="1711" cy="30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95" name=""/>
                  <p:cNvSpPr/>
                  <p:nvPr/>
                </p:nvSpPr>
                <p:spPr bwMode="hidden">
                  <a:xfrm rot="16800000" flipH="1">
                    <a:off x="1734" y="3899"/>
                    <a:ext cx="918" cy="473"/>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96" name=""/>
                <p:cNvGrpSpPr/>
                <p:nvPr/>
              </p:nvGrpSpPr>
              <p:grpSpPr>
                <a:xfrm>
                  <a:off x="4451" y="662"/>
                  <a:ext cx="442" cy="951"/>
                  <a:chOff x="3334" y="1717"/>
                  <a:chExt cx="1125" cy="2426"/>
                </a:xfrm>
              </p:grpSpPr>
              <p:sp>
                <p:nvSpPr>
                  <p:cNvPr id="4197" name=""/>
                  <p:cNvSpPr/>
                  <p:nvPr/>
                </p:nvSpPr>
                <p:spPr bwMode="hidden">
                  <a:xfrm rot="3120000">
                    <a:off x="2628" y="2423"/>
                    <a:ext cx="1724" cy="312"/>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198" name=""/>
                  <p:cNvSpPr/>
                  <p:nvPr/>
                </p:nvSpPr>
                <p:spPr bwMode="hidden">
                  <a:xfrm rot="3120000">
                    <a:off x="3752" y="3435"/>
                    <a:ext cx="925" cy="49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199" name=""/>
                <p:cNvGrpSpPr/>
                <p:nvPr/>
              </p:nvGrpSpPr>
              <p:grpSpPr>
                <a:xfrm>
                  <a:off x="4391" y="721"/>
                  <a:ext cx="347" cy="951"/>
                  <a:chOff x="3181" y="1866"/>
                  <a:chExt cx="883" cy="2426"/>
                </a:xfrm>
              </p:grpSpPr>
              <p:sp>
                <p:nvSpPr>
                  <p:cNvPr id="4200" name=""/>
                  <p:cNvSpPr/>
                  <p:nvPr/>
                </p:nvSpPr>
                <p:spPr bwMode="hidden">
                  <a:xfrm rot="3720000">
                    <a:off x="2505" y="2541"/>
                    <a:ext cx="1650" cy="29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01" name=""/>
                  <p:cNvSpPr/>
                  <p:nvPr/>
                </p:nvSpPr>
                <p:spPr bwMode="hidden">
                  <a:xfrm rot="3720000">
                    <a:off x="3387" y="3615"/>
                    <a:ext cx="885" cy="46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miter lim="800000"/>
                  </a:ln>
                  <a:effectLst/>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202" name=""/>
                <p:cNvGrpSpPr/>
                <p:nvPr/>
              </p:nvGrpSpPr>
              <p:grpSpPr>
                <a:xfrm>
                  <a:off x="4323" y="767"/>
                  <a:ext cx="243" cy="935"/>
                  <a:chOff x="3006" y="1983"/>
                  <a:chExt cx="619" cy="2386"/>
                </a:xfrm>
              </p:grpSpPr>
              <p:sp>
                <p:nvSpPr>
                  <p:cNvPr id="4203" name=""/>
                  <p:cNvSpPr/>
                  <p:nvPr/>
                </p:nvSpPr>
                <p:spPr bwMode="hidden">
                  <a:xfrm rot="4260000">
                    <a:off x="2328" y="2660"/>
                    <a:ext cx="1601" cy="24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04" name=""/>
                  <p:cNvSpPr/>
                  <p:nvPr/>
                </p:nvSpPr>
                <p:spPr bwMode="hidden">
                  <a:xfrm rot="4260000">
                    <a:off x="3003" y="3746"/>
                    <a:ext cx="859" cy="38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205" name=""/>
                <p:cNvGrpSpPr/>
                <p:nvPr/>
              </p:nvGrpSpPr>
              <p:grpSpPr>
                <a:xfrm>
                  <a:off x="4249" y="813"/>
                  <a:ext cx="159" cy="870"/>
                  <a:chOff x="2819" y="2101"/>
                  <a:chExt cx="405" cy="2219"/>
                </a:xfrm>
              </p:grpSpPr>
              <p:sp>
                <p:nvSpPr>
                  <p:cNvPr id="4206" name=""/>
                  <p:cNvSpPr/>
                  <p:nvPr/>
                </p:nvSpPr>
                <p:spPr bwMode="hidden">
                  <a:xfrm rot="4860000">
                    <a:off x="2207" y="2714"/>
                    <a:ext cx="1471" cy="24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07" name=""/>
                  <p:cNvSpPr/>
                  <p:nvPr/>
                </p:nvSpPr>
                <p:spPr bwMode="hidden">
                  <a:xfrm rot="4860000">
                    <a:off x="2636" y="3732"/>
                    <a:ext cx="790" cy="386"/>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4208" name=""/>
                <p:cNvGrpSpPr/>
                <p:nvPr/>
              </p:nvGrpSpPr>
              <p:grpSpPr>
                <a:xfrm>
                  <a:off x="4045" y="826"/>
                  <a:ext cx="167" cy="857"/>
                  <a:chOff x="2287" y="2135"/>
                  <a:chExt cx="426" cy="2185"/>
                </a:xfrm>
              </p:grpSpPr>
              <p:sp>
                <p:nvSpPr>
                  <p:cNvPr id="4209" name=""/>
                  <p:cNvSpPr/>
                  <p:nvPr/>
                </p:nvSpPr>
                <p:spPr bwMode="hidden">
                  <a:xfrm rot="5700000">
                    <a:off x="1901" y="2759"/>
                    <a:ext cx="1437" cy="18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0" name=""/>
                  <p:cNvSpPr/>
                  <p:nvPr/>
                </p:nvSpPr>
                <p:spPr bwMode="hidden">
                  <a:xfrm rot="5700000">
                    <a:off x="2049" y="3787"/>
                    <a:ext cx="771" cy="2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sp>
            <p:nvSpPr>
              <p:cNvPr id="4211" name=""/>
              <p:cNvSpPr/>
              <p:nvPr/>
            </p:nvSpPr>
            <p:spPr bwMode="hidden">
              <a:xfrm flipH="1">
                <a:off x="3873" y="934"/>
                <a:ext cx="191" cy="58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2" name=""/>
              <p:cNvSpPr/>
              <p:nvPr/>
            </p:nvSpPr>
            <p:spPr bwMode="hidden">
              <a:xfrm flipH="1">
                <a:off x="3528" y="726"/>
                <a:ext cx="833" cy="903"/>
              </a:xfrm>
              <a:custGeom>
                <a:avLst>
                  <a:gd name="adj0" fmla="val -22858116"/>
                  <a:gd name="adj1" fmla="val 567213"/>
                </a:avLst>
                <a:gdLst>
                  <a:gd name="GT10" fmla="*/ adj0 21600 100000"/>
                  <a:gd name="GT11" fmla="*/ adj1 21600 100000"/>
                  <a:gd name="GT12" fmla="+- l w 0"/>
                  <a:gd name="GT13" fmla="*/ 21600 h 21602"/>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5467" y="0"/>
                  </a:cxn>
                  <a:cxn ang="0">
                    <a:pos x="21589" y="21602"/>
                  </a:cxn>
                  <a:cxn ang="0">
                    <a:pos x="0" y="20897"/>
                  </a:cxn>
                </a:cxnLst>
                <a:rect l="l" t="t" r="GT12" b="GT14"/>
                <a:pathLst>
                  <a:path w="21600" h="21602" fill="none">
                    <a:moveTo>
                      <a:pt x="5467" y="0"/>
                    </a:moveTo>
                    <a:arcTo wR="21600" hR="21600" stAng="-4520344" swAng="4632566"/>
                  </a:path>
                  <a:path w="21600" h="21602" stroke="0">
                    <a:moveTo>
                      <a:pt x="5467" y="0"/>
                    </a:moveTo>
                    <a:arcTo wR="21600" hR="21600" stAng="-4520344" swAng="4632566"/>
                    <a:lnTo>
                      <a:pt x="0" y="20897"/>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3" name=""/>
              <p:cNvSpPr/>
              <p:nvPr/>
            </p:nvSpPr>
            <p:spPr bwMode="hidden">
              <a:xfrm flipV="1">
                <a:off x="4278" y="179"/>
                <a:ext cx="1007" cy="802"/>
              </a:xfrm>
              <a:custGeom>
                <a:avLst>
                  <a:gd name="adj0" fmla="val 8779889"/>
                  <a:gd name="adj1" fmla="val 44181806"/>
                </a:avLst>
                <a:gdLst>
                  <a:gd name="GT10" fmla="*/ adj0 21600 100000"/>
                  <a:gd name="GT11" fmla="*/ adj1 21600 100000"/>
                  <a:gd name="GT12" fmla="*/ 21600 w 36729"/>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36729" y="10451"/>
                  </a:cxn>
                  <a:cxn ang="0">
                    <a:pos x="0" y="12197"/>
                  </a:cxn>
                  <a:cxn ang="0">
                    <a:pos x="17826" y="0"/>
                  </a:cxn>
                </a:cxnLst>
                <a:rect l="l" t="t" r="GT13" b="GT14"/>
                <a:pathLst>
                  <a:path w="36729" h="21600" fill="none">
                    <a:moveTo>
                      <a:pt x="36729" y="10451"/>
                    </a:moveTo>
                    <a:arcTo wR="21600" hR="21600" stAng="1736227" swAng="7000918"/>
                  </a:path>
                  <a:path w="36729" h="21600" stroke="0">
                    <a:moveTo>
                      <a:pt x="36729" y="10451"/>
                    </a:moveTo>
                    <a:arcTo wR="21600" hR="21600" stAng="1736227" swAng="7000918"/>
                    <a:lnTo>
                      <a:pt x="17826" y="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4" name=""/>
              <p:cNvSpPr/>
              <p:nvPr/>
            </p:nvSpPr>
            <p:spPr bwMode="hidden">
              <a:xfrm flipH="1">
                <a:off x="3612" y="580"/>
                <a:ext cx="487" cy="933"/>
              </a:xfrm>
              <a:custGeom>
                <a:avLst>
                  <a:gd name="adj0" fmla="val -33333634"/>
                  <a:gd name="adj1" fmla="val 567213"/>
                </a:avLst>
                <a:gdLst>
                  <a:gd name="GT10" fmla="*/ adj0 21600 100000"/>
                  <a:gd name="GT11" fmla="*/ adj1 21600 100000"/>
                  <a:gd name="GT12" fmla="*/ 21600 w 28940"/>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285"/>
                  </a:cxn>
                  <a:cxn ang="0">
                    <a:pos x="28929" y="22305"/>
                  </a:cxn>
                  <a:cxn ang="0">
                    <a:pos x="7340" y="21600"/>
                  </a:cxn>
                </a:cxnLst>
                <a:rect l="l" t="t" r="GT13" b="GT15"/>
                <a:pathLst>
                  <a:path w="28940" h="22305" fill="none">
                    <a:moveTo>
                      <a:pt x="0" y="1285"/>
                    </a:moveTo>
                    <a:arcTo wR="21600" hR="21600" stAng="-6591916" swAng="6704138"/>
                  </a:path>
                  <a:path w="28940" h="22305" stroke="0">
                    <a:moveTo>
                      <a:pt x="0" y="1285"/>
                    </a:moveTo>
                    <a:arcTo wR="21600" hR="21600" stAng="-6591916" swAng="6704138"/>
                    <a:lnTo>
                      <a:pt x="7340"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5" name=""/>
              <p:cNvSpPr/>
              <p:nvPr/>
            </p:nvSpPr>
            <p:spPr bwMode="hidden">
              <a:xfrm flipH="1">
                <a:off x="3267" y="628"/>
                <a:ext cx="791" cy="932"/>
              </a:xfrm>
              <a:custGeom>
                <a:avLst>
                  <a:gd name="adj0" fmla="val -34665458"/>
                  <a:gd name="adj1" fmla="val 567213"/>
                </a:avLst>
                <a:gdLst>
                  <a:gd name="GT10" fmla="*/ adj0 21600 100000"/>
                  <a:gd name="GT11" fmla="*/ adj1 21600 100000"/>
                  <a:gd name="GT12" fmla="*/ 21600 w 30473"/>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907"/>
                  </a:cxn>
                  <a:cxn ang="0">
                    <a:pos x="30462" y="22305"/>
                  </a:cxn>
                  <a:cxn ang="0">
                    <a:pos x="8873" y="21600"/>
                  </a:cxn>
                </a:cxnLst>
                <a:rect l="l" t="t" r="GT13" b="GT15"/>
                <a:pathLst>
                  <a:path w="30473" h="22305" fill="none">
                    <a:moveTo>
                      <a:pt x="0" y="1907"/>
                    </a:moveTo>
                    <a:arcTo wR="21600" hR="21600" stAng="-6855283" swAng="6967505"/>
                  </a:path>
                  <a:path w="30473" h="22305" stroke="0">
                    <a:moveTo>
                      <a:pt x="0" y="1907"/>
                    </a:moveTo>
                    <a:arcTo wR="21600" hR="21600" stAng="-6855283" swAng="6967505"/>
                    <a:lnTo>
                      <a:pt x="8873"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6" name=""/>
              <p:cNvSpPr/>
              <p:nvPr/>
            </p:nvSpPr>
            <p:spPr bwMode="hidden">
              <a:xfrm flipH="1">
                <a:off x="3197" y="458"/>
                <a:ext cx="932" cy="933"/>
              </a:xfrm>
              <a:custGeom>
                <a:avLst>
                  <a:gd name="adj0" fmla="val -38387463"/>
                  <a:gd name="adj1" fmla="val 567213"/>
                </a:avLst>
                <a:gdLst>
                  <a:gd name="GT10" fmla="*/ adj0 21600 100000"/>
                  <a:gd name="GT11" fmla="*/ adj1 21600 100000"/>
                  <a:gd name="GT12" fmla="*/ 21600 w 34455"/>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241"/>
                  </a:cxn>
                  <a:cxn ang="0">
                    <a:pos x="34444" y="22305"/>
                  </a:cxn>
                  <a:cxn ang="0">
                    <a:pos x="12855" y="21600"/>
                  </a:cxn>
                </a:cxnLst>
                <a:rect l="l" t="t" r="GT13" b="GT15"/>
                <a:pathLst>
                  <a:path w="34455" h="22305" fill="none">
                    <a:moveTo>
                      <a:pt x="0" y="4241"/>
                    </a:moveTo>
                    <a:arcTo wR="21600" hR="21600" stAng="-7591281" swAng="7703503"/>
                  </a:path>
                  <a:path w="34455" h="22305" stroke="0">
                    <a:moveTo>
                      <a:pt x="0" y="4241"/>
                    </a:moveTo>
                    <a:arcTo wR="21600" hR="21600" stAng="-7591281" swAng="7703503"/>
                    <a:lnTo>
                      <a:pt x="12855"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7" name=""/>
              <p:cNvSpPr/>
              <p:nvPr/>
            </p:nvSpPr>
            <p:spPr bwMode="hidden">
              <a:xfrm>
                <a:off x="4229" y="589"/>
                <a:ext cx="149" cy="933"/>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8" name=""/>
              <p:cNvSpPr/>
              <p:nvPr/>
            </p:nvSpPr>
            <p:spPr bwMode="hidden">
              <a:xfrm>
                <a:off x="4268" y="585"/>
                <a:ext cx="394" cy="933"/>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19" name=""/>
              <p:cNvSpPr/>
              <p:nvPr/>
            </p:nvSpPr>
            <p:spPr bwMode="hidden">
              <a:xfrm>
                <a:off x="4303" y="463"/>
                <a:ext cx="559" cy="933"/>
              </a:xfrm>
              <a:custGeom>
                <a:avLst>
                  <a:gd name="adj0" fmla="val -38748579"/>
                  <a:gd name="adj1" fmla="val 567213"/>
                </a:avLst>
                <a:gdLst>
                  <a:gd name="GT10" fmla="*/ adj0 21600 100000"/>
                  <a:gd name="GT11" fmla="*/ adj1 21600 100000"/>
                  <a:gd name="GT12" fmla="*/ 21600 w 34812"/>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4801" y="22305"/>
                  </a:cxn>
                  <a:cxn ang="0">
                    <a:pos x="13212" y="21600"/>
                  </a:cxn>
                </a:cxnLst>
                <a:rect l="l" t="t" r="GT13" b="GT15"/>
                <a:pathLst>
                  <a:path w="34812" h="22305" fill="none">
                    <a:moveTo>
                      <a:pt x="0" y="4512"/>
                    </a:moveTo>
                    <a:arcTo wR="21600" hR="21600" stAng="-7662616" swAng="7774838"/>
                  </a:path>
                  <a:path w="34812" h="22305" stroke="0">
                    <a:moveTo>
                      <a:pt x="0" y="4512"/>
                    </a:moveTo>
                    <a:arcTo wR="21600" hR="21600" stAng="-7662616" swAng="7774838"/>
                    <a:lnTo>
                      <a:pt x="13212"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0" name=""/>
              <p:cNvSpPr/>
              <p:nvPr/>
            </p:nvSpPr>
            <p:spPr bwMode="hidden">
              <a:xfrm>
                <a:off x="4410" y="1033"/>
                <a:ext cx="190" cy="58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1" name=""/>
              <p:cNvSpPr/>
              <p:nvPr/>
            </p:nvSpPr>
            <p:spPr bwMode="hidden">
              <a:xfrm rot="19680000" flipV="1">
                <a:off x="4114" y="843"/>
                <a:ext cx="173" cy="328"/>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2" name=""/>
              <p:cNvSpPr/>
              <p:nvPr/>
            </p:nvSpPr>
            <p:spPr bwMode="hidden">
              <a:xfrm flipH="1">
                <a:off x="3144" y="319"/>
                <a:ext cx="996" cy="933"/>
              </a:xfrm>
              <a:custGeom>
                <a:avLst>
                  <a:gd name="adj0" fmla="val -40910079"/>
                  <a:gd name="adj1" fmla="val 567213"/>
                </a:avLst>
                <a:gdLst>
                  <a:gd name="GT10" fmla="*/ adj0 21600 100000"/>
                  <a:gd name="GT11" fmla="*/ adj1 21600 100000"/>
                  <a:gd name="GT12" fmla="*/ 21600 w 36830"/>
                  <a:gd name="GT13" fmla="+- l GT12 0"/>
                  <a:gd name="GT14" fmla="*/ 21600 h 22305"/>
                  <a:gd name="GT15" fmla="+- t GT14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6283"/>
                  </a:cxn>
                  <a:cxn ang="0">
                    <a:pos x="36819" y="22305"/>
                  </a:cxn>
                  <a:cxn ang="0">
                    <a:pos x="15230" y="21600"/>
                  </a:cxn>
                </a:cxnLst>
                <a:rect l="l" t="t" r="GT13" b="GT15"/>
                <a:pathLst>
                  <a:path w="36830" h="22305" fill="none">
                    <a:moveTo>
                      <a:pt x="0" y="6283"/>
                    </a:moveTo>
                    <a:arcTo wR="21600" hR="21600" stAng="-8090209" swAng="8202431"/>
                  </a:path>
                  <a:path w="36830" h="22305" stroke="0">
                    <a:moveTo>
                      <a:pt x="0" y="6283"/>
                    </a:moveTo>
                    <a:arcTo wR="21600" hR="21600" stAng="-8090209" swAng="8202431"/>
                    <a:lnTo>
                      <a:pt x="15230" y="21600"/>
                    </a:lnTo>
                    <a:close/>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3" name=""/>
              <p:cNvSpPr/>
              <p:nvPr/>
            </p:nvSpPr>
            <p:spPr bwMode="hidden">
              <a:xfrm flipH="1">
                <a:off x="3425" y="123"/>
                <a:ext cx="725" cy="903"/>
              </a:xfrm>
              <a:custGeom>
                <a:avLst>
                  <a:gd name="adj0" fmla="val -44773120"/>
                  <a:gd name="adj1" fmla="val -15415120"/>
                </a:avLst>
                <a:gdLst>
                  <a:gd name="GT10" fmla="*/ adj0 21600 100000"/>
                  <a:gd name="GT11" fmla="*/ adj1 21600 100000"/>
                  <a:gd name="GT12" fmla="*/ 21600 w 31881"/>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0016"/>
                  </a:cxn>
                  <a:cxn ang="0">
                    <a:pos x="31881" y="4860"/>
                  </a:cxn>
                  <a:cxn ang="0">
                    <a:pos x="18231" y="21600"/>
                  </a:cxn>
                </a:cxnLst>
                <a:rect l="l" t="t" r="GT13" b="GT14"/>
                <a:pathLst>
                  <a:path w="31880" h="21600" fill="none">
                    <a:moveTo>
                      <a:pt x="0" y="10016"/>
                    </a:moveTo>
                    <a:arcTo wR="21600" hR="21600" stAng="-8854084" swAng="5805737"/>
                  </a:path>
                  <a:path w="31880" h="21600" stroke="0">
                    <a:moveTo>
                      <a:pt x="0" y="10016"/>
                    </a:moveTo>
                    <a:arcTo wR="21600" hR="21600" stAng="-8854084" swAng="5805737"/>
                    <a:lnTo>
                      <a:pt x="18231" y="21600"/>
                    </a:lnTo>
                    <a:close/>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4" name=""/>
              <p:cNvSpPr/>
              <p:nvPr/>
            </p:nvSpPr>
            <p:spPr bwMode="hidden">
              <a:xfrm>
                <a:off x="4199" y="502"/>
                <a:ext cx="299" cy="904"/>
              </a:xfrm>
              <a:custGeom>
                <a:avLst>
                  <a:gd name="adj0" fmla="val -38748579"/>
                  <a:gd name="adj1" fmla="val -10277755"/>
                </a:avLst>
                <a:gdLst>
                  <a:gd name="GT10" fmla="*/ adj0 21600 100000"/>
                  <a:gd name="GT11" fmla="*/ adj1 21600 100000"/>
                  <a:gd name="GT12" fmla="*/ 21600 w 31146"/>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4512"/>
                  </a:cxn>
                  <a:cxn ang="0">
                    <a:pos x="31146" y="9561"/>
                  </a:cxn>
                  <a:cxn ang="0">
                    <a:pos x="13212" y="21600"/>
                  </a:cxn>
                </a:cxnLst>
                <a:rect l="l" t="t" r="GT13" b="GT14"/>
                <a:pathLst>
                  <a:path w="31146" h="21600" fill="none">
                    <a:moveTo>
                      <a:pt x="0" y="4512"/>
                    </a:moveTo>
                    <a:arcTo wR="21600" hR="21600" stAng="-7662616" swAng="5630221"/>
                  </a:path>
                  <a:path w="31146" h="21600" stroke="0">
                    <a:moveTo>
                      <a:pt x="0" y="4512"/>
                    </a:moveTo>
                    <a:arcTo wR="21600" hR="21600" stAng="-7662616" swAng="5630221"/>
                    <a:lnTo>
                      <a:pt x="13212" y="21600"/>
                    </a:lnTo>
                    <a:close/>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5" name=""/>
              <p:cNvSpPr/>
              <p:nvPr/>
            </p:nvSpPr>
            <p:spPr bwMode="hidden">
              <a:xfrm flipH="1">
                <a:off x="3307" y="982"/>
                <a:ext cx="425" cy="59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6" name=""/>
              <p:cNvSpPr/>
              <p:nvPr/>
            </p:nvSpPr>
            <p:spPr bwMode="hidden">
              <a:xfrm flipH="1">
                <a:off x="3507" y="350"/>
                <a:ext cx="273" cy="598"/>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7" name=""/>
              <p:cNvSpPr/>
              <p:nvPr/>
            </p:nvSpPr>
            <p:spPr bwMode="hidden">
              <a:xfrm flipH="1">
                <a:off x="3821" y="172"/>
                <a:ext cx="164" cy="597"/>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8" name=""/>
              <p:cNvSpPr/>
              <p:nvPr/>
            </p:nvSpPr>
            <p:spPr bwMode="hidden">
              <a:xfrm>
                <a:off x="4841" y="894"/>
                <a:ext cx="395" cy="628"/>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1"/>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29" name=""/>
              <p:cNvSpPr/>
              <p:nvPr/>
            </p:nvSpPr>
            <p:spPr bwMode="hidden">
              <a:xfrm>
                <a:off x="4636" y="576"/>
                <a:ext cx="595" cy="419"/>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30" name=""/>
              <p:cNvSpPr/>
              <p:nvPr/>
            </p:nvSpPr>
            <p:spPr bwMode="hidden">
              <a:xfrm>
                <a:off x="4658" y="132"/>
                <a:ext cx="260" cy="562"/>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folHlink"/>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31" name=""/>
              <p:cNvSpPr/>
              <p:nvPr/>
            </p:nvSpPr>
            <p:spPr bwMode="hidden">
              <a:xfrm rot="20220000">
                <a:off x="4401" y="599"/>
                <a:ext cx="174" cy="329"/>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4232" name=""/>
              <p:cNvSpPr/>
              <p:nvPr/>
            </p:nvSpPr>
            <p:spPr bwMode="hidden">
              <a:xfrm rot="1380000" flipH="1">
                <a:off x="3783" y="590"/>
                <a:ext cx="173" cy="329"/>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a:solidFill>
                  <a:schemeClr val="accent2"/>
                </a:solid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sp>
        <p:nvSpPr>
          <p:cNvPr id="4233" name=""/>
          <p:cNvSpPr/>
          <p:nvPr>
            <p:ph type="title"/>
          </p:nvPr>
        </p:nvSpPr>
        <p:spPr>
          <a:xfrm>
            <a:off x="685800" y="301625"/>
            <a:ext cx="7772400" cy="1462088"/>
          </a:xfrm>
          <a:prstGeom prst="rect">
            <a:avLst/>
          </a:prstGeom>
          <a:noFill/>
          <a:ln>
            <a:noFill/>
            <a:miter lim="800000"/>
          </a:ln>
        </p:spPr>
        <p:txBody>
          <a:bodyPr anchor="ctr"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Black" pitchFamily="34" charset="0"/>
                <a:ea typeface="宋体" pitchFamily="2" charset="-122"/>
              </a:defRPr>
            </a:lvl1pPr>
          </a:lstStyle>
          <a:p>
            <a:pPr lvl="0"/>
            <a:r>
              <a:t>单击此处编辑母版标题样式</a:t>
            </a:r>
          </a:p>
        </p:txBody>
      </p:sp>
      <p:sp>
        <p:nvSpPr>
          <p:cNvPr id="4234"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Tx/>
              <a:buChar char="•"/>
              <a:defRPr kumimoji="0" lang="zh-CN" altLang="en-US" sz="3200" b="0" i="0" u="none" baseline="0">
                <a:solidFill>
                  <a:schemeClr val="tx1"/>
                </a:solidFill>
                <a:latin typeface="Arial Black"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folHlink"/>
              </a:buClr>
              <a:buSzTx/>
              <a:buFontTx/>
              <a:buChar char="•"/>
              <a:defRPr kumimoji="0" lang="zh-CN" altLang="en-US" sz="2800" b="0" i="0" u="none" baseline="0">
                <a:solidFill>
                  <a:schemeClr val="tx1"/>
                </a:solidFill>
                <a:latin typeface="Arial Black"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Black"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235"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1400">
              <a:latin typeface="Arial Black" pitchFamily="34" charset="0"/>
            </a:endParaRPr>
          </a:p>
        </p:txBody>
      </p:sp>
      <p:sp>
        <p:nvSpPr>
          <p:cNvPr id="4236"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54E2591B-13F0-4F88-853A-FAECD725F472}" type="footer">
              <a:rPr sz="1400">
                <a:latin typeface="Arial Black" pitchFamily="34" charset="0"/>
              </a:rPr>
              <a:t/>
            </a:fld>
            <a:endParaRPr sz="1400">
              <a:latin typeface="Arial Black" pitchFamily="34" charset="0"/>
            </a:endParaRPr>
          </a:p>
        </p:txBody>
      </p:sp>
      <p:sp>
        <p:nvSpPr>
          <p:cNvPr id="4237"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B5954E8C-60A1-4F54-92D3-6B49BBF0ADD2}" type="slidenum">
              <a:rPr sz="1400">
                <a:latin typeface="Arial Black" pitchFamily="34" charset="0"/>
              </a:rPr>
              <a:t>*</a:t>
            </a:fld>
            <a:endParaRPr sz="1400">
              <a:latin typeface="Arial Black"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Black"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Tx/>
        <a:buFontTx/>
        <a:buChar char="•"/>
        <a:defRPr kumimoji="0" sz="3200" b="0" i="0" u="none" baseline="0">
          <a:solidFill>
            <a:schemeClr val="tx1"/>
          </a:solidFill>
          <a:latin typeface="Arial Black"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folHlink"/>
        </a:buClr>
        <a:buSzTx/>
        <a:buFontTx/>
        <a:buChar char="•"/>
        <a:defRPr kumimoji="0" sz="2800" b="0" i="0" u="none" baseline="0">
          <a:solidFill>
            <a:schemeClr val="tx1"/>
          </a:solidFill>
          <a:latin typeface="Arial Black"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Black"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imes New Roman" charset="0"/>
        <a:buChar char="−"/>
        <a:defRPr kumimoji="0" sz="2000" b="0" i="0" u="none" baseline="0">
          <a:solidFill>
            <a:schemeClr val="tx1"/>
          </a:solidFill>
          <a:latin typeface="Arial Black"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 typeface="Times New Roman" charset="0"/>
        <a:buChar char="–"/>
        <a:defRPr kumimoji="0" sz="2000" b="0" i="0" u="none" baseline="0">
          <a:solidFill>
            <a:schemeClr val="tx1"/>
          </a:solidFill>
          <a:latin typeface="Arial Black"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media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43014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395288" y="1827212"/>
            <a:ext cx="8424862" cy="1627188"/>
          </a:xfrm>
          <a:prstGeom prst="rect">
            <a:avLst/>
          </a:prstGeom>
          <a:noFill/>
          <a:ln>
            <a:miter lim="800000"/>
          </a:ln>
        </p:spPr>
        <p:txBody>
          <a:bodyPr anchor="ctr" anchorCtr="0"/>
          <a:lstStyle/>
          <a:p>
            <a:pPr lvl="0"/>
            <a:r>
              <a:rPr sz="4800" b="1"/>
              <a:t>第四章   </a:t>
            </a:r>
            <a:r>
              <a:rPr sz="4000" b="1"/>
              <a:t>消费者市场购买行为分析</a:t>
            </a:r>
            <a:endParaRPr sz="4000" b="1"/>
          </a:p>
        </p:txBody>
      </p:sp>
      <p:sp>
        <p:nvSpPr>
          <p:cNvPr id="2051" name=""/>
          <p:cNvSpPr/>
          <p:nvPr>
            <p:ph type="subTitle" idx="1"/>
          </p:nvPr>
        </p:nvSpPr>
        <p:spPr>
          <a:xfrm>
            <a:off x="1371600" y="3886200"/>
            <a:ext cx="6400800" cy="1752600"/>
          </a:xfrm>
          <a:prstGeom prst="rect">
            <a:avLst/>
          </a:prstGeom>
          <a:noFill/>
          <a:ln>
            <a:miter lim="800000"/>
          </a:ln>
        </p:spPr>
        <p:txBody>
          <a:bodyPr/>
          <a:lstStyle/>
          <a:p>
            <a:pPr lvl="0"/>
            <a:endParaRPr b="1"/>
          </a:p>
          <a:p>
            <a:pPr lvl="0"/>
            <a:r>
              <a:rPr b="1"/>
              <a:t>湖南理工学院经济与管理系</a:t>
            </a:r>
            <a:endParaRPr b="1"/>
          </a:p>
        </p:txBody>
      </p:sp>
      <p:sp>
        <p:nvSpPr>
          <p:cNvPr id="2052" name=""/>
          <p:cNvSpPr>
            <a:spLocks noGrp="1"/>
          </p:cNvSpPr>
          <p:nvPr>
            <p:ph type="dt" sz="quarter" idx="2"/>
          </p:nvPr>
        </p:nvSpPr>
        <p:spPr/>
        <p:txBody>
          <a:bodyPr/>
          <a:lstStyle/>
          <a:p>
            <a:pPr lvl="0"/>
            <a:endParaRPr sz="1400">
              <a:latin typeface="Arial Black" pitchFamily="34" charset="0"/>
            </a:endParaRPr>
          </a:p>
        </p:txBody>
      </p:sp>
      <p:sp>
        <p:nvSpPr>
          <p:cNvPr id="2053" name=""/>
          <p:cNvSpPr>
            <a:spLocks noGrp="1"/>
          </p:cNvSpPr>
          <p:nvPr>
            <p:ph type="ftr" sz="quarter" idx="3"/>
          </p:nvPr>
        </p:nvSpPr>
        <p:spPr/>
        <p:txBody>
          <a:bodyPr/>
          <a:lstStyle/>
          <a:p>
            <a:pPr lvl="0" algn="ctr"/>
            <a:fld id="{DD18E304-E4C0-41A0-BC52-0ABB96357635}" type="footer">
              <a:rPr sz="1400">
                <a:latin typeface="Arial Black" pitchFamily="34" charset="0"/>
              </a:rPr>
              <a:t/>
            </a:fld>
            <a:endParaRPr sz="1400">
              <a:latin typeface="Arial Black" pitchFamily="34" charset="0"/>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685800" y="301625"/>
            <a:ext cx="7772400" cy="1462088"/>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Black" pitchFamily="34" charset="0"/>
                <a:ea typeface="宋体" pitchFamily="2" charset="-122"/>
              </a:defRPr>
            </a:lvl1pPr>
          </a:lstStyle>
          <a:p>
            <a:pPr lvl="0"/>
            <a:r>
              <a:rPr b="1">
                <a:solidFill>
                  <a:schemeClr val="hlink"/>
                </a:solidFill>
              </a:rPr>
              <a:t>主要解决的问题</a:t>
            </a:r>
            <a:r>
              <a:rPr>
                <a:solidFill>
                  <a:schemeClr val="hlink"/>
                </a:solidFill>
              </a:rPr>
              <a:t>：</a:t>
            </a:r>
            <a:endParaRPr>
              <a:solidFill>
                <a:schemeClr val="hlink"/>
              </a:solidFill>
            </a:endParaRPr>
          </a:p>
        </p:txBody>
      </p:sp>
      <p:sp>
        <p:nvSpPr>
          <p:cNvPr id="7171" name=""/>
          <p:cNvSpPr/>
          <p:nvPr>
            <p:ph type="body" idx="4294967295"/>
          </p:nvPr>
        </p:nvSpPr>
        <p:spPr>
          <a:xfrm>
            <a:off x="304800" y="1981200"/>
            <a:ext cx="8424862"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Tx/>
              <a:buChar char="•"/>
              <a:defRPr kumimoji="0" lang="zh-CN" altLang="en-US" sz="3200" b="0" i="0" u="none" baseline="0">
                <a:solidFill>
                  <a:schemeClr val="tx1"/>
                </a:solidFill>
                <a:latin typeface="Arial Black"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folHlink"/>
              </a:buClr>
              <a:buSzTx/>
              <a:buFontTx/>
              <a:buChar char="•"/>
              <a:defRPr kumimoji="0" lang="zh-CN" altLang="en-US" sz="2800" b="0" i="0" u="none" baseline="0">
                <a:solidFill>
                  <a:schemeClr val="tx1"/>
                </a:solidFill>
                <a:latin typeface="Arial Black"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Black"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5pPr>
          </a:lstStyle>
          <a:p>
            <a:pPr lvl="0">
              <a:buSzPct val="60000"/>
              <a:buFont typeface="Wingdings" pitchFamily="2" charset="2"/>
              <a:buChar char="n"/>
            </a:pPr>
            <a:r>
              <a:t>1、消费者市场及其购买行为特点</a:t>
            </a:r>
          </a:p>
          <a:p>
            <a:pPr lvl="0">
              <a:buSzPct val="60000"/>
              <a:buFont typeface="Wingdings" pitchFamily="2" charset="2"/>
              <a:buChar char="n"/>
            </a:pPr>
            <a:r>
              <a:t>2、消费者购买行为分析</a:t>
            </a:r>
          </a:p>
          <a:p>
            <a:pPr lvl="0">
              <a:buSzPct val="60000"/>
              <a:buFont typeface="Wingdings" pitchFamily="2" charset="2"/>
              <a:buChar char="n"/>
            </a:pPr>
            <a:r>
              <a:t>3、消费者购买决策过程</a:t>
            </a:r>
          </a:p>
          <a:p>
            <a:pPr lvl="0">
              <a:buSzPct val="60000"/>
              <a:buFont typeface="Wingdings" pitchFamily="2" charset="2"/>
              <a:buChar char="n"/>
            </a:pPr>
            <a:r>
              <a:rPr b="1">
                <a:solidFill>
                  <a:schemeClr val="hlink"/>
                </a:solidFill>
              </a:rPr>
              <a:t>教学方法</a:t>
            </a:r>
            <a:r>
              <a:rPr>
                <a:solidFill>
                  <a:schemeClr val="hlink"/>
                </a:solidFill>
              </a:rPr>
              <a:t>：</a:t>
            </a:r>
            <a:r>
              <a:t>讲授与案例分析为主</a:t>
            </a:r>
          </a:p>
          <a:p>
            <a:pPr lvl="0">
              <a:buSzPct val="60000"/>
              <a:buFont typeface="Wingdings" pitchFamily="2" charset="2"/>
              <a:buChar char="n"/>
            </a:pPr>
            <a:r>
              <a:rPr b="1">
                <a:solidFill>
                  <a:schemeClr val="hlink"/>
                </a:solidFill>
              </a:rPr>
              <a:t>教学目的</a:t>
            </a:r>
            <a:r>
              <a:rPr>
                <a:solidFill>
                  <a:schemeClr val="hlink"/>
                </a:solidFill>
              </a:rPr>
              <a:t>：</a:t>
            </a:r>
            <a:endParaRPr>
              <a:solidFill>
                <a:schemeClr val="hlink"/>
              </a:solidFill>
            </a:endParaRPr>
          </a:p>
          <a:p>
            <a:pPr lvl="0">
              <a:buSzPct val="60000"/>
              <a:buFont typeface="Wingdings" pitchFamily="2" charset="2"/>
              <a:buChar char="n"/>
            </a:pPr>
            <a:r>
              <a:rPr>
                <a:solidFill>
                  <a:schemeClr val="hlink"/>
                </a:solidFill>
              </a:rPr>
              <a:t>     </a:t>
            </a:r>
            <a:r>
              <a:t>了解消费者市场购买行为的特点，掌握影响因素及其类型。</a:t>
            </a:r>
          </a:p>
          <a:p>
            <a:pPr lvl="0"/>
          </a:p>
          <a:p>
            <a:pPr lvl="0"/>
          </a:p>
        </p:txBody>
      </p:sp>
      <p:sp>
        <p:nvSpPr>
          <p:cNvPr id="7172" name="Date Placeholder 3"/>
          <p:cNvSpPr>
            <a:spLocks noGrp="1"/>
          </p:cNvSpPr>
          <p:nvPr>
            <p:ph type="dt" sz="half" idx="2"/>
          </p:nvPr>
        </p:nvSpPr>
        <p:spPr/>
        <p:txBody>
          <a:bodyPr/>
          <a:lstStyle/>
          <a:p>
            <a:pPr lvl="0"/>
            <a:endParaRPr sz="1400">
              <a:latin typeface="Arial Black" pitchFamily="34" charset="0"/>
            </a:endParaRPr>
          </a:p>
        </p:txBody>
      </p:sp>
      <p:sp>
        <p:nvSpPr>
          <p:cNvPr id="7173" name="Footer Placeholder 4"/>
          <p:cNvSpPr>
            <a:spLocks noGrp="1"/>
          </p:cNvSpPr>
          <p:nvPr>
            <p:ph type="ftr" sz="quarter" idx="3"/>
          </p:nvPr>
        </p:nvSpPr>
        <p:spPr/>
        <p:txBody>
          <a:bodyPr/>
          <a:lstStyle/>
          <a:p>
            <a:pPr lvl="0" algn="ctr"/>
            <a:fld id="{E9DC6384-327F-4B4C-AE4B-1762A8477E81}" type="footer">
              <a:rPr sz="1400">
                <a:latin typeface="Arial Black" pitchFamily="34" charset="0"/>
              </a:rPr>
              <a:t/>
            </a:fld>
            <a:endParaRPr sz="1400">
              <a:latin typeface="Arial Black" pitchFamily="34" charset="0"/>
            </a:endParaRPr>
          </a:p>
        </p:txBody>
      </p:sp>
      <p:sp>
        <p:nvSpPr>
          <p:cNvPr id="7174" name="TextBox 717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685800" y="301625"/>
            <a:ext cx="7772400" cy="1462088"/>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Black" pitchFamily="34" charset="0"/>
                <a:ea typeface="宋体" pitchFamily="2" charset="-122"/>
              </a:defRPr>
            </a:lvl1pPr>
          </a:lstStyle>
          <a:p>
            <a:pPr lvl="0"/>
            <a:r>
              <a:rPr kumimoji="1"/>
              <a:t> </a:t>
            </a:r>
            <a:r>
              <a:rPr kumimoji="1" b="1">
                <a:solidFill>
                  <a:schemeClr val="tx1"/>
                </a:solidFill>
              </a:rPr>
              <a:t>一、消费者市场及其购买行为特点：</a:t>
            </a:r>
            <a:endParaRPr kumimoji="1" b="1">
              <a:solidFill>
                <a:schemeClr val="tx1"/>
              </a:solidFill>
            </a:endParaRPr>
          </a:p>
        </p:txBody>
      </p:sp>
      <p:sp>
        <p:nvSpPr>
          <p:cNvPr id="819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Tx/>
              <a:buChar char="•"/>
              <a:defRPr kumimoji="0" lang="zh-CN" altLang="en-US" sz="3200" b="0" i="0" u="none" baseline="0">
                <a:solidFill>
                  <a:schemeClr val="tx1"/>
                </a:solidFill>
                <a:latin typeface="Arial Black"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folHlink"/>
              </a:buClr>
              <a:buSzTx/>
              <a:buFontTx/>
              <a:buChar char="•"/>
              <a:defRPr kumimoji="0" lang="zh-CN" altLang="en-US" sz="2800" b="0" i="0" u="none" baseline="0">
                <a:solidFill>
                  <a:schemeClr val="tx1"/>
                </a:solidFill>
                <a:latin typeface="Arial Black"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Black"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 typeface="Times New Roman" charset="0"/>
              <a:buChar char="–"/>
              <a:defRPr kumimoji="0" lang="zh-CN" altLang="en-US" sz="2000" b="0" i="0" u="none" baseline="0">
                <a:solidFill>
                  <a:schemeClr val="tx1"/>
                </a:solidFill>
                <a:latin typeface="Arial Black" pitchFamily="34" charset="0"/>
                <a:ea typeface="宋体" pitchFamily="2" charset="-122"/>
              </a:defRPr>
            </a:lvl5pPr>
          </a:lstStyle>
          <a:p>
            <a:pPr lvl="0">
              <a:lnSpc>
                <a:spcPct val="80000"/>
              </a:lnSpc>
            </a:pPr>
            <a:r>
              <a:rPr kumimoji="1" sz="2800" b="1"/>
              <a:t>（一）消费者市场的概念</a:t>
            </a:r>
            <a:endParaRPr kumimoji="1" sz="2800" b="1"/>
          </a:p>
          <a:p>
            <a:pPr lvl="0">
              <a:lnSpc>
                <a:spcPct val="80000"/>
              </a:lnSpc>
            </a:pPr>
            <a:r>
              <a:rPr kumimoji="1" sz="2800"/>
              <a:t>          是由那些为满足自身及其家庭成员的生活需要而购买商品和服务的人们。</a:t>
            </a:r>
            <a:endParaRPr kumimoji="1" sz="2800"/>
          </a:p>
          <a:p>
            <a:pPr lvl="0">
              <a:lnSpc>
                <a:spcPct val="80000"/>
              </a:lnSpc>
              <a:spcBef>
                <a:spcPct val="50000"/>
              </a:spcBef>
              <a:buClrTx/>
              <a:buFontTx/>
              <a:buNone/>
            </a:pPr>
            <a:r>
              <a:rPr kumimoji="1" sz="2800" b="1"/>
              <a:t>（二）消费者市场购买行为的特点</a:t>
            </a:r>
            <a:endParaRPr kumimoji="1" sz="2800" b="1"/>
          </a:p>
          <a:p>
            <a:pPr lvl="0">
              <a:lnSpc>
                <a:spcPct val="80000"/>
              </a:lnSpc>
              <a:spcBef>
                <a:spcPct val="50000"/>
              </a:spcBef>
              <a:buClrTx/>
              <a:buFontTx/>
              <a:buNone/>
            </a:pPr>
            <a:r>
              <a:rPr kumimoji="1" sz="2800" b="1">
                <a:solidFill>
                  <a:srgbClr val="4B67F5"/>
                </a:solidFill>
              </a:rPr>
              <a:t>1、多样性和不确定性</a:t>
            </a:r>
            <a:endParaRPr kumimoji="1" sz="2800" b="1">
              <a:solidFill>
                <a:srgbClr val="4B67F5"/>
              </a:solidFill>
            </a:endParaRPr>
          </a:p>
          <a:p>
            <a:pPr lvl="0">
              <a:lnSpc>
                <a:spcPct val="80000"/>
              </a:lnSpc>
              <a:buNone/>
            </a:pPr>
            <a:r>
              <a:rPr kumimoji="1" sz="2800" b="1">
                <a:solidFill>
                  <a:srgbClr val="4B67F5"/>
                </a:solidFill>
              </a:rPr>
              <a:t>2、购买数量少、购买次数多</a:t>
            </a:r>
            <a:endParaRPr kumimoji="1" sz="2800" b="1">
              <a:solidFill>
                <a:srgbClr val="4B67F5"/>
              </a:solidFill>
            </a:endParaRPr>
          </a:p>
          <a:p>
            <a:pPr lvl="0">
              <a:lnSpc>
                <a:spcPct val="80000"/>
              </a:lnSpc>
              <a:buNone/>
            </a:pPr>
            <a:r>
              <a:rPr kumimoji="1" sz="2800" b="1">
                <a:solidFill>
                  <a:srgbClr val="4B67F5"/>
                </a:solidFill>
              </a:rPr>
              <a:t>3、非专家购买，具有可诱导性</a:t>
            </a:r>
            <a:endParaRPr kumimoji="1" sz="2800" b="1">
              <a:solidFill>
                <a:srgbClr val="4B67F5"/>
              </a:solidFill>
            </a:endParaRPr>
          </a:p>
          <a:p>
            <a:pPr lvl="0">
              <a:lnSpc>
                <a:spcPct val="80000"/>
              </a:lnSpc>
              <a:buNone/>
            </a:pPr>
            <a:r>
              <a:rPr kumimoji="1" sz="2800" b="1">
                <a:solidFill>
                  <a:srgbClr val="4B67F5"/>
                </a:solidFill>
              </a:rPr>
              <a:t>4、属原生需求</a:t>
            </a:r>
            <a:endParaRPr kumimoji="1" sz="2800" b="1">
              <a:solidFill>
                <a:srgbClr val="4B67F5"/>
              </a:solidFill>
            </a:endParaRPr>
          </a:p>
          <a:p>
            <a:pPr lvl="0">
              <a:lnSpc>
                <a:spcPct val="80000"/>
              </a:lnSpc>
              <a:buNone/>
            </a:pPr>
            <a:r>
              <a:rPr kumimoji="1" sz="2800" b="1">
                <a:solidFill>
                  <a:srgbClr val="4B67F5"/>
                </a:solidFill>
              </a:rPr>
              <a:t>5、人数众多，分布广</a:t>
            </a:r>
            <a:endParaRPr kumimoji="1" sz="2800" b="1">
              <a:solidFill>
                <a:srgbClr val="4B67F5"/>
              </a:solidFill>
            </a:endParaRPr>
          </a:p>
        </p:txBody>
      </p:sp>
      <p:sp>
        <p:nvSpPr>
          <p:cNvPr id="8196" name="Date Placeholder 3"/>
          <p:cNvSpPr>
            <a:spLocks noGrp="1"/>
          </p:cNvSpPr>
          <p:nvPr>
            <p:ph type="dt" sz="half" idx="2"/>
          </p:nvPr>
        </p:nvSpPr>
        <p:spPr/>
        <p:txBody>
          <a:bodyPr/>
          <a:lstStyle/>
          <a:p>
            <a:pPr lvl="0"/>
            <a:endParaRPr sz="1400">
              <a:latin typeface="Arial Black" pitchFamily="34" charset="0"/>
            </a:endParaRPr>
          </a:p>
        </p:txBody>
      </p:sp>
      <p:sp>
        <p:nvSpPr>
          <p:cNvPr id="8197" name="Footer Placeholder 4"/>
          <p:cNvSpPr>
            <a:spLocks noGrp="1"/>
          </p:cNvSpPr>
          <p:nvPr>
            <p:ph type="ftr" sz="quarter" idx="3"/>
          </p:nvPr>
        </p:nvSpPr>
        <p:spPr/>
        <p:txBody>
          <a:bodyPr/>
          <a:lstStyle/>
          <a:p>
            <a:pPr lvl="0" algn="ctr"/>
            <a:fld id="{EB8C89A4-6B32-411D-A27C-A553BC2872A7}" type="footer">
              <a:rPr sz="1400">
                <a:latin typeface="Arial Black" pitchFamily="34" charset="0"/>
              </a:rPr>
              <a:t/>
            </a:fld>
            <a:endParaRPr sz="1400">
              <a:latin typeface="Arial Black" pitchFamily="34" charset="0"/>
            </a:endParaRPr>
          </a:p>
        </p:txBody>
      </p:sp>
      <p:sp>
        <p:nvSpPr>
          <p:cNvPr id="8198" name="TextBox 819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8195">
                                            <p:txEl>
                                              <p:pRg st="0" end="0"/>
                                            </p:txEl>
                                          </p:spTgt>
                                        </p:tgtEl>
                                        <p:attrNameLst>
                                          <p:attrName>style.visibility</p:attrName>
                                        </p:attrNameLst>
                                      </p:cBhvr>
                                      <p:to>
                                        <p:strVal val="visible"/>
                                      </p:to>
                                    </p:set>
                                    <p:animEffect transition="in" filter="blinds(horizontal)">
                                      <p:cBhvr additive="base">
                                        <p:cTn id="7" dur="500"/>
                                        <p:tgtEl>
                                          <p:spTgt spid="819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8195">
                                            <p:txEl>
                                              <p:pRg st="1" end="1"/>
                                            </p:txEl>
                                          </p:spTgt>
                                        </p:tgtEl>
                                        <p:attrNameLst>
                                          <p:attrName>style.visibility</p:attrName>
                                        </p:attrNameLst>
                                      </p:cBhvr>
                                      <p:to>
                                        <p:strVal val="visible"/>
                                      </p:to>
                                    </p:set>
                                    <p:animEffect transition="in" filter="blinds(horizontal)">
                                      <p:cBhvr additive="base">
                                        <p:cTn id="12" dur="5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additive="base">
                                        <p:cTn id="16" dur="1" fill="hold">
                                          <p:stCondLst>
                                            <p:cond delay="0"/>
                                          </p:stCondLst>
                                        </p:cTn>
                                        <p:tgtEl>
                                          <p:spTgt spid="8195">
                                            <p:txEl>
                                              <p:pRg st="2" end="2"/>
                                            </p:txEl>
                                          </p:spTgt>
                                        </p:tgtEl>
                                        <p:attrNameLst>
                                          <p:attrName>style.visibility</p:attrName>
                                        </p:attrNameLst>
                                      </p:cBhvr>
                                      <p:to>
                                        <p:strVal val="visible"/>
                                      </p:to>
                                    </p:set>
                                    <p:animEffect transition="in" filter="blinds(horizontal)">
                                      <p:cBhvr additive="base">
                                        <p:cTn id="17" dur="5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0" nodeType="clickEffect">
                                  <p:stCondLst>
                                    <p:cond delay="0"/>
                                  </p:stCondLst>
                                  <p:childTnLst>
                                    <p:set>
                                      <p:cBhvr additive="base">
                                        <p:cTn id="21" dur="1" fill="hold">
                                          <p:stCondLst>
                                            <p:cond delay="0"/>
                                          </p:stCondLst>
                                        </p:cTn>
                                        <p:tgtEl>
                                          <p:spTgt spid="8195">
                                            <p:txEl>
                                              <p:pRg st="3" end="3"/>
                                            </p:txEl>
                                          </p:spTgt>
                                        </p:tgtEl>
                                        <p:attrNameLst>
                                          <p:attrName>style.visibility</p:attrName>
                                        </p:attrNameLst>
                                      </p:cBhvr>
                                      <p:to>
                                        <p:strVal val="visible"/>
                                      </p:to>
                                    </p:set>
                                    <p:animEffect transition="in" filter="blinds(horizontal)">
                                      <p:cBhvr additive="base">
                                        <p:cTn id="22" dur="500"/>
                                        <p:tgtEl>
                                          <p:spTgt spid="8195">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0" nodeType="clickEffect">
                                  <p:stCondLst>
                                    <p:cond delay="0"/>
                                  </p:stCondLst>
                                  <p:childTnLst>
                                    <p:set>
                                      <p:cBhvr additive="base">
                                        <p:cTn id="26" dur="1" fill="hold">
                                          <p:stCondLst>
                                            <p:cond delay="0"/>
                                          </p:stCondLst>
                                        </p:cTn>
                                        <p:tgtEl>
                                          <p:spTgt spid="8195">
                                            <p:txEl>
                                              <p:pRg st="4" end="4"/>
                                            </p:txEl>
                                          </p:spTgt>
                                        </p:tgtEl>
                                        <p:attrNameLst>
                                          <p:attrName>style.visibility</p:attrName>
                                        </p:attrNameLst>
                                      </p:cBhvr>
                                      <p:to>
                                        <p:strVal val="visible"/>
                                      </p:to>
                                    </p:set>
                                    <p:animEffect transition="in" filter="blinds(horizontal)">
                                      <p:cBhvr additive="base">
                                        <p:cTn id="27" dur="500"/>
                                        <p:tgtEl>
                                          <p:spTgt spid="8195">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500" fill="hold" grpId="0" nodeType="clickEffect">
                                  <p:stCondLst>
                                    <p:cond delay="0"/>
                                  </p:stCondLst>
                                  <p:childTnLst>
                                    <p:set>
                                      <p:cBhvr additive="base">
                                        <p:cTn id="31" dur="1" fill="hold">
                                          <p:stCondLst>
                                            <p:cond delay="0"/>
                                          </p:stCondLst>
                                        </p:cTn>
                                        <p:tgtEl>
                                          <p:spTgt spid="8195">
                                            <p:txEl>
                                              <p:pRg st="5" end="5"/>
                                            </p:txEl>
                                          </p:spTgt>
                                        </p:tgtEl>
                                        <p:attrNameLst>
                                          <p:attrName>style.visibility</p:attrName>
                                        </p:attrNameLst>
                                      </p:cBhvr>
                                      <p:to>
                                        <p:strVal val="visible"/>
                                      </p:to>
                                    </p:set>
                                    <p:animEffect transition="in" filter="blinds(horizontal)">
                                      <p:cBhvr additive="base">
                                        <p:cTn id="32" dur="500"/>
                                        <p:tgtEl>
                                          <p:spTgt spid="8195">
                                            <p:txEl>
                                              <p:pRg st="5" end="5"/>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3" presetClass="entr" presetSubtype="10" dur="500" fill="hold" grpId="0" nodeType="clickEffect">
                                  <p:stCondLst>
                                    <p:cond delay="0"/>
                                  </p:stCondLst>
                                  <p:childTnLst>
                                    <p:set>
                                      <p:cBhvr additive="base">
                                        <p:cTn id="36" dur="1" fill="hold">
                                          <p:stCondLst>
                                            <p:cond delay="0"/>
                                          </p:stCondLst>
                                        </p:cTn>
                                        <p:tgtEl>
                                          <p:spTgt spid="8195">
                                            <p:txEl>
                                              <p:pRg st="6" end="6"/>
                                            </p:txEl>
                                          </p:spTgt>
                                        </p:tgtEl>
                                        <p:attrNameLst>
                                          <p:attrName>style.visibility</p:attrName>
                                        </p:attrNameLst>
                                      </p:cBhvr>
                                      <p:to>
                                        <p:strVal val="visible"/>
                                      </p:to>
                                    </p:set>
                                    <p:animEffect transition="in" filter="blinds(horizontal)">
                                      <p:cBhvr additive="base">
                                        <p:cTn id="37" dur="500"/>
                                        <p:tgtEl>
                                          <p:spTgt spid="8195">
                                            <p:txEl>
                                              <p:pRg st="6" end="6"/>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3" presetClass="entr" presetSubtype="10" dur="500" fill="hold" grpId="0" nodeType="clickEffect">
                                  <p:stCondLst>
                                    <p:cond delay="0"/>
                                  </p:stCondLst>
                                  <p:childTnLst>
                                    <p:set>
                                      <p:cBhvr additive="base">
                                        <p:cTn id="41" dur="1" fill="hold">
                                          <p:stCondLst>
                                            <p:cond delay="0"/>
                                          </p:stCondLst>
                                        </p:cTn>
                                        <p:tgtEl>
                                          <p:spTgt spid="8195">
                                            <p:txEl>
                                              <p:pRg st="7" end="7"/>
                                            </p:txEl>
                                          </p:spTgt>
                                        </p:tgtEl>
                                        <p:attrNameLst>
                                          <p:attrName>style.visibility</p:attrName>
                                        </p:attrNameLst>
                                      </p:cBhvr>
                                      <p:to>
                                        <p:strVal val="visible"/>
                                      </p:to>
                                    </p:set>
                                    <p:animEffect transition="in" filter="blinds(horizontal)">
                                      <p:cBhvr additive="base">
                                        <p:cTn id="42" dur="500"/>
                                        <p:tgtEl>
                                          <p:spTgt spid="819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nvSpPr>
        <p:spPr>
          <a:xfrm>
            <a:off x="1066800" y="685800"/>
            <a:ext cx="7162800" cy="5434012"/>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3600" b="1">
                <a:latin typeface="Times New Roman" charset="0"/>
              </a:rPr>
              <a:t>（二）影响消费者购买行为的因素</a:t>
            </a:r>
            <a:endParaRPr kumimoji="1" sz="3600" b="1">
              <a:latin typeface="Times New Roman" charset="0"/>
            </a:endParaRPr>
          </a:p>
          <a:p>
            <a:pPr lvl="0">
              <a:spcBef>
                <a:spcPct val="50000"/>
              </a:spcBef>
            </a:pPr>
            <a:endParaRPr kumimoji="1" sz="2800" b="1">
              <a:latin typeface="Times New Roman" charset="0"/>
            </a:endParaRPr>
          </a:p>
          <a:p>
            <a:pPr lvl="0">
              <a:spcBef>
                <a:spcPct val="50000"/>
              </a:spcBef>
            </a:pPr>
            <a:r>
              <a:rPr kumimoji="1" sz="3200" b="1">
                <a:latin typeface="Times New Roman" charset="0"/>
              </a:rPr>
              <a:t>1、社会因素</a:t>
            </a:r>
            <a:endParaRPr kumimoji="1" sz="3200" b="1">
              <a:latin typeface="Times New Roman" charset="0"/>
            </a:endParaRPr>
          </a:p>
          <a:p>
            <a:pPr lvl="0">
              <a:spcBef>
                <a:spcPct val="50000"/>
              </a:spcBef>
            </a:pPr>
            <a:r>
              <a:rPr kumimoji="1" sz="2800">
                <a:latin typeface="Times New Roman" charset="0"/>
              </a:rPr>
              <a:t>      </a:t>
            </a:r>
            <a:r>
              <a:rPr kumimoji="1" sz="2800" b="1">
                <a:latin typeface="Times New Roman" charset="0"/>
              </a:rPr>
              <a:t>（1）、文化状况</a:t>
            </a:r>
            <a:endParaRPr kumimoji="1" sz="2800" b="1">
              <a:latin typeface="Times New Roman" charset="0"/>
            </a:endParaRPr>
          </a:p>
          <a:p>
            <a:pPr lvl="0">
              <a:spcBef>
                <a:spcPct val="50000"/>
              </a:spcBef>
            </a:pPr>
            <a:r>
              <a:rPr kumimoji="1" sz="2400">
                <a:latin typeface="Times New Roman" charset="0"/>
              </a:rPr>
              <a:t>         </a:t>
            </a:r>
            <a:r>
              <a:rPr kumimoji="1" sz="2800">
                <a:latin typeface="Times New Roman" charset="0"/>
              </a:rPr>
              <a:t>亚文化群：在每一种文化中，往往还存在着许多在一定范围内具有文化同一性的群体。</a:t>
            </a:r>
            <a:endParaRPr kumimoji="1" sz="2800">
              <a:latin typeface="Times New Roman" charset="0"/>
            </a:endParaRPr>
          </a:p>
          <a:p>
            <a:pPr lvl="0">
              <a:spcBef>
                <a:spcPct val="50000"/>
              </a:spcBef>
            </a:pPr>
            <a:r>
              <a:rPr kumimoji="1" sz="2800">
                <a:latin typeface="Times New Roman" charset="0"/>
              </a:rPr>
              <a:t>         a、民族亚文化群         b、宗教亚文化群</a:t>
            </a:r>
            <a:endParaRPr kumimoji="1" sz="2800">
              <a:latin typeface="Times New Roman" charset="0"/>
            </a:endParaRPr>
          </a:p>
          <a:p>
            <a:pPr lvl="0">
              <a:spcBef>
                <a:spcPct val="50000"/>
              </a:spcBef>
            </a:pPr>
            <a:r>
              <a:rPr kumimoji="1" sz="2800">
                <a:latin typeface="Times New Roman" charset="0"/>
              </a:rPr>
              <a:t>         c、地理亚文化群         d、语言亚文化群</a:t>
            </a:r>
            <a:endParaRPr kumimoji="1" sz="2800">
              <a:latin typeface="Times New Roman" charset="0"/>
            </a:endParaRPr>
          </a:p>
        </p:txBody>
      </p:sp>
      <p:sp>
        <p:nvSpPr>
          <p:cNvPr id="13315" name="Date Placeholder 1"/>
          <p:cNvSpPr>
            <a:spLocks noGrp="1"/>
          </p:cNvSpPr>
          <p:nvPr>
            <p:ph type="dt" sz="half"/>
          </p:nvPr>
        </p:nvSpPr>
        <p:spPr/>
        <p:txBody>
          <a:bodyPr/>
          <a:lstStyle/>
          <a:p>
            <a:pPr lvl="0"/>
            <a:endParaRPr sz="1400">
              <a:latin typeface="Arial Black" pitchFamily="34" charset="0"/>
            </a:endParaRPr>
          </a:p>
        </p:txBody>
      </p:sp>
      <p:sp>
        <p:nvSpPr>
          <p:cNvPr id="13316" name="Footer Placeholder 2"/>
          <p:cNvSpPr>
            <a:spLocks noGrp="1"/>
          </p:cNvSpPr>
          <p:nvPr>
            <p:ph type="ftr" sz="quarter" idx="1"/>
          </p:nvPr>
        </p:nvSpPr>
        <p:spPr/>
        <p:txBody>
          <a:bodyPr/>
          <a:lstStyle/>
          <a:p>
            <a:pPr lvl="0" algn="ctr"/>
            <a:fld id="{2F74AB88-E705-41B9-AA57-17A4D0B9479E}" type="footer">
              <a:rPr sz="1400">
                <a:latin typeface="Arial Black" pitchFamily="34" charset="0"/>
              </a:rPr>
              <a:t/>
            </a:fld>
            <a:endParaRPr sz="1400">
              <a:latin typeface="Arial Black" pitchFamily="34" charset="0"/>
            </a:endParaRPr>
          </a:p>
        </p:txBody>
      </p:sp>
      <p:sp>
        <p:nvSpPr>
          <p:cNvPr id="13317" name="TextBox 1331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additive="base">
                                        <p:cTn id="6" dur="1" fill="hold">
                                          <p:stCondLst>
                                            <p:cond delay="0"/>
                                          </p:stCondLst>
                                        </p:cTn>
                                        <p:tgtEl>
                                          <p:spTgt spid="13314">
                                            <p:txEl>
                                              <p:pRg st="0" end="0"/>
                                            </p:txEl>
                                          </p:spTgt>
                                        </p:tgtEl>
                                        <p:attrNameLst>
                                          <p:attrName>style.visibility</p:attrName>
                                        </p:attrNameLst>
                                      </p:cBhvr>
                                      <p:to>
                                        <p:strVal val="visible"/>
                                      </p:to>
                                    </p:set>
                                    <p:animEffect transition="in" filter="diamond(in)">
                                      <p:cBhvr additive="base">
                                        <p:cTn id="7" dur="2000"/>
                                        <p:tgtEl>
                                          <p:spTgt spid="13314">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8" presetClass="entr" presetSubtype="16" dur="2000" fill="hold" grpId="0" nodeType="clickEffect">
                                  <p:stCondLst>
                                    <p:cond delay="0"/>
                                  </p:stCondLst>
                                  <p:childTnLst>
                                    <p:set>
                                      <p:cBhvr additive="base">
                                        <p:cTn id="11" dur="1" fill="hold">
                                          <p:stCondLst>
                                            <p:cond delay="0"/>
                                          </p:stCondLst>
                                        </p:cTn>
                                        <p:tgtEl>
                                          <p:spTgt spid="13314">
                                            <p:txEl>
                                              <p:pRg st="2" end="2"/>
                                            </p:txEl>
                                          </p:spTgt>
                                        </p:tgtEl>
                                        <p:attrNameLst>
                                          <p:attrName>style.visibility</p:attrName>
                                        </p:attrNameLst>
                                      </p:cBhvr>
                                      <p:to>
                                        <p:strVal val="visible"/>
                                      </p:to>
                                    </p:set>
                                    <p:animEffect transition="in" filter="diamond(in)">
                                      <p:cBhvr additive="base">
                                        <p:cTn id="12" dur="2000"/>
                                        <p:tgtEl>
                                          <p:spTgt spid="13314">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8" presetClass="entr" presetSubtype="16" dur="2000" fill="hold" grpId="0" nodeType="clickEffect">
                                  <p:stCondLst>
                                    <p:cond delay="0"/>
                                  </p:stCondLst>
                                  <p:childTnLst>
                                    <p:set>
                                      <p:cBhvr additive="base">
                                        <p:cTn id="16" dur="1" fill="hold">
                                          <p:stCondLst>
                                            <p:cond delay="0"/>
                                          </p:stCondLst>
                                        </p:cTn>
                                        <p:tgtEl>
                                          <p:spTgt spid="13314">
                                            <p:txEl>
                                              <p:pRg st="3" end="3"/>
                                            </p:txEl>
                                          </p:spTgt>
                                        </p:tgtEl>
                                        <p:attrNameLst>
                                          <p:attrName>style.visibility</p:attrName>
                                        </p:attrNameLst>
                                      </p:cBhvr>
                                      <p:to>
                                        <p:strVal val="visible"/>
                                      </p:to>
                                    </p:set>
                                    <p:animEffect transition="in" filter="diamond(in)">
                                      <p:cBhvr additive="base">
                                        <p:cTn id="17" dur="2000"/>
                                        <p:tgtEl>
                                          <p:spTgt spid="13314">
                                            <p:txEl>
                                              <p:pRg st="3" end="3"/>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8" presetClass="entr" presetSubtype="16" dur="2000" fill="hold" grpId="0" nodeType="clickEffect">
                                  <p:stCondLst>
                                    <p:cond delay="0"/>
                                  </p:stCondLst>
                                  <p:childTnLst>
                                    <p:set>
                                      <p:cBhvr additive="base">
                                        <p:cTn id="21" dur="1" fill="hold">
                                          <p:stCondLst>
                                            <p:cond delay="0"/>
                                          </p:stCondLst>
                                        </p:cTn>
                                        <p:tgtEl>
                                          <p:spTgt spid="13314">
                                            <p:txEl>
                                              <p:pRg st="4" end="4"/>
                                            </p:txEl>
                                          </p:spTgt>
                                        </p:tgtEl>
                                        <p:attrNameLst>
                                          <p:attrName>style.visibility</p:attrName>
                                        </p:attrNameLst>
                                      </p:cBhvr>
                                      <p:to>
                                        <p:strVal val="visible"/>
                                      </p:to>
                                    </p:set>
                                    <p:animEffect transition="in" filter="diamond(in)">
                                      <p:cBhvr additive="base">
                                        <p:cTn id="22" dur="2000"/>
                                        <p:tgtEl>
                                          <p:spTgt spid="13314">
                                            <p:txEl>
                                              <p:pRg st="4" end="4"/>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8" presetClass="entr" presetSubtype="16" dur="2000" fill="hold" grpId="0" nodeType="clickEffect">
                                  <p:stCondLst>
                                    <p:cond delay="0"/>
                                  </p:stCondLst>
                                  <p:childTnLst>
                                    <p:set>
                                      <p:cBhvr additive="base">
                                        <p:cTn id="26" dur="1" fill="hold">
                                          <p:stCondLst>
                                            <p:cond delay="0"/>
                                          </p:stCondLst>
                                        </p:cTn>
                                        <p:tgtEl>
                                          <p:spTgt spid="13314">
                                            <p:txEl>
                                              <p:pRg st="5" end="5"/>
                                            </p:txEl>
                                          </p:spTgt>
                                        </p:tgtEl>
                                        <p:attrNameLst>
                                          <p:attrName>style.visibility</p:attrName>
                                        </p:attrNameLst>
                                      </p:cBhvr>
                                      <p:to>
                                        <p:strVal val="visible"/>
                                      </p:to>
                                    </p:set>
                                    <p:animEffect transition="in" filter="diamond(in)">
                                      <p:cBhvr additive="base">
                                        <p:cTn id="27" dur="2000"/>
                                        <p:tgtEl>
                                          <p:spTgt spid="13314">
                                            <p:txEl>
                                              <p:pRg st="5" end="5"/>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8" presetClass="entr" presetSubtype="16" dur="2000" fill="hold" grpId="0" nodeType="clickEffect">
                                  <p:stCondLst>
                                    <p:cond delay="0"/>
                                  </p:stCondLst>
                                  <p:childTnLst>
                                    <p:set>
                                      <p:cBhvr additive="base">
                                        <p:cTn id="31" dur="1" fill="hold">
                                          <p:stCondLst>
                                            <p:cond delay="0"/>
                                          </p:stCondLst>
                                        </p:cTn>
                                        <p:tgtEl>
                                          <p:spTgt spid="13314">
                                            <p:txEl>
                                              <p:pRg st="6" end="6"/>
                                            </p:txEl>
                                          </p:spTgt>
                                        </p:tgtEl>
                                        <p:attrNameLst>
                                          <p:attrName>style.visibility</p:attrName>
                                        </p:attrNameLst>
                                      </p:cBhvr>
                                      <p:to>
                                        <p:strVal val="visible"/>
                                      </p:to>
                                    </p:set>
                                    <p:animEffect transition="in" filter="diamond(in)">
                                      <p:cBhvr additive="base">
                                        <p:cTn id="32" dur="2000"/>
                                        <p:tgtEl>
                                          <p:spTgt spid="133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uiExpand="1" build="allAtOnce"/>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
          <p:cNvSpPr/>
          <p:nvPr/>
        </p:nvSpPr>
        <p:spPr>
          <a:xfrm>
            <a:off x="533400" y="762000"/>
            <a:ext cx="5715000" cy="4237038"/>
          </a:xfrm>
          <a:prstGeom prst="rect">
            <a:avLst/>
          </a:prstGeom>
          <a:solidFill>
            <a:srgbClr val="FF9999"/>
          </a:solid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kumimoji="1" sz="2800" b="1">
                <a:solidFill>
                  <a:srgbClr val="000000"/>
                </a:solidFill>
                <a:latin typeface="Times New Roman" charset="0"/>
              </a:rPr>
              <a:t>参照群体概念在营销中的运用</a:t>
            </a:r>
            <a:endParaRPr kumimoji="1" sz="2800" b="1">
              <a:solidFill>
                <a:srgbClr val="000000"/>
              </a:solidFill>
              <a:latin typeface="Times New Roman" charset="0"/>
            </a:endParaRPr>
          </a:p>
          <a:p>
            <a:pPr lvl="0" algn="just"/>
            <a:r>
              <a:rPr kumimoji="1" sz="2800">
                <a:solidFill>
                  <a:srgbClr val="000000"/>
                </a:solidFill>
                <a:latin typeface="Times New Roman" charset="0"/>
              </a:rPr>
              <a:t>  </a:t>
            </a:r>
            <a:endParaRPr kumimoji="1" sz="2800">
              <a:latin typeface="Times New Roman" charset="0"/>
            </a:endParaRPr>
          </a:p>
          <a:p>
            <a:pPr lvl="0" algn="just" eaLnBrk="0" hangingPunct="0"/>
            <a:r>
              <a:rPr kumimoji="1" sz="2800">
                <a:solidFill>
                  <a:srgbClr val="000000"/>
                </a:solidFill>
                <a:latin typeface="Times New Roman" charset="0"/>
              </a:rPr>
              <a:t>（1）名人效应 </a:t>
            </a:r>
            <a:endParaRPr kumimoji="1" sz="2800">
              <a:solidFill>
                <a:srgbClr val="000000"/>
              </a:solidFill>
              <a:latin typeface="Times New Roman" charset="0"/>
            </a:endParaRPr>
          </a:p>
          <a:p>
            <a:pPr lvl="0" algn="just" eaLnBrk="0" hangingPunct="0"/>
            <a:endParaRPr kumimoji="1" sz="2800">
              <a:solidFill>
                <a:srgbClr val="000000"/>
              </a:solidFill>
              <a:latin typeface="Times New Roman" charset="0"/>
            </a:endParaRPr>
          </a:p>
          <a:p>
            <a:pPr lvl="0" algn="just" eaLnBrk="0" hangingPunct="0"/>
            <a:r>
              <a:rPr kumimoji="1" sz="3200">
                <a:solidFill>
                  <a:srgbClr val="000000"/>
                </a:solidFill>
                <a:latin typeface="宋体" pitchFamily="2" charset="-122"/>
              </a:rPr>
              <a:t>（</a:t>
            </a:r>
            <a:r>
              <a:rPr kumimoji="1" sz="3200">
                <a:solidFill>
                  <a:srgbClr val="000000"/>
                </a:solidFill>
                <a:latin typeface="Times New Roman" charset="0"/>
              </a:rPr>
              <a:t>2</a:t>
            </a:r>
            <a:r>
              <a:rPr kumimoji="1" sz="3200">
                <a:solidFill>
                  <a:srgbClr val="000000"/>
                </a:solidFill>
                <a:latin typeface="宋体" pitchFamily="2" charset="-122"/>
              </a:rPr>
              <a:t>）专家效应</a:t>
            </a:r>
            <a:r>
              <a:rPr kumimoji="1" sz="3200">
                <a:solidFill>
                  <a:srgbClr val="000000"/>
                </a:solidFill>
                <a:latin typeface="Times New Roman" charset="0"/>
              </a:rPr>
              <a:t> </a:t>
            </a:r>
            <a:endParaRPr kumimoji="1" sz="3200">
              <a:solidFill>
                <a:srgbClr val="000000"/>
              </a:solidFill>
              <a:latin typeface="Times New Roman" charset="0"/>
            </a:endParaRPr>
          </a:p>
          <a:p>
            <a:pPr lvl="0" algn="just" eaLnBrk="0" hangingPunct="0"/>
            <a:endParaRPr kumimoji="1" sz="3200">
              <a:latin typeface="Times New Roman" charset="0"/>
            </a:endParaRPr>
          </a:p>
          <a:p>
            <a:pPr lvl="0" eaLnBrk="0" hangingPunct="0"/>
            <a:r>
              <a:rPr kumimoji="1" sz="3200">
                <a:solidFill>
                  <a:srgbClr val="000000"/>
                </a:solidFill>
                <a:latin typeface="宋体" pitchFamily="2" charset="-122"/>
              </a:rPr>
              <a:t>（</a:t>
            </a:r>
            <a:r>
              <a:rPr kumimoji="1" sz="3200">
                <a:solidFill>
                  <a:srgbClr val="000000"/>
                </a:solidFill>
                <a:latin typeface="Times New Roman" charset="0"/>
              </a:rPr>
              <a:t>3</a:t>
            </a:r>
            <a:r>
              <a:rPr kumimoji="1" sz="3200">
                <a:solidFill>
                  <a:srgbClr val="000000"/>
                </a:solidFill>
                <a:latin typeface="宋体" pitchFamily="2" charset="-122"/>
              </a:rPr>
              <a:t>）</a:t>
            </a:r>
            <a:r>
              <a:rPr kumimoji="1" sz="3200">
                <a:solidFill>
                  <a:srgbClr val="000000"/>
                </a:solidFill>
                <a:latin typeface="Times New Roman" charset="0"/>
              </a:rPr>
              <a:t> “</a:t>
            </a:r>
            <a:r>
              <a:rPr kumimoji="1" sz="3200">
                <a:solidFill>
                  <a:srgbClr val="000000"/>
                </a:solidFill>
                <a:latin typeface="宋体" pitchFamily="2" charset="-122"/>
              </a:rPr>
              <a:t>普通人</a:t>
            </a:r>
            <a:r>
              <a:rPr kumimoji="1" sz="3200">
                <a:solidFill>
                  <a:srgbClr val="000000"/>
                </a:solidFill>
                <a:latin typeface="Times New Roman" charset="0"/>
              </a:rPr>
              <a:t>”</a:t>
            </a:r>
            <a:r>
              <a:rPr kumimoji="1" sz="3200">
                <a:solidFill>
                  <a:srgbClr val="000000"/>
                </a:solidFill>
                <a:latin typeface="宋体" pitchFamily="2" charset="-122"/>
              </a:rPr>
              <a:t>效应</a:t>
            </a:r>
            <a:endParaRPr kumimoji="1" sz="3200">
              <a:solidFill>
                <a:srgbClr val="000000"/>
              </a:solidFill>
              <a:latin typeface="宋体" pitchFamily="2" charset="-122"/>
            </a:endParaRPr>
          </a:p>
          <a:p>
            <a:pPr lvl="0" eaLnBrk="0" hangingPunct="0"/>
            <a:r>
              <a:rPr kumimoji="1" sz="3200">
                <a:solidFill>
                  <a:srgbClr val="000000"/>
                </a:solidFill>
                <a:latin typeface="Times New Roman" charset="0"/>
              </a:rPr>
              <a:t> </a:t>
            </a:r>
            <a:endParaRPr kumimoji="1" sz="3200">
              <a:solidFill>
                <a:srgbClr val="000000"/>
              </a:solidFill>
              <a:latin typeface="Times New Roman" charset="0"/>
            </a:endParaRPr>
          </a:p>
          <a:p>
            <a:pPr lvl="0" algn="just" eaLnBrk="0" hangingPunct="0"/>
            <a:endParaRPr kumimoji="1" sz="3200">
              <a:solidFill>
                <a:srgbClr val="000000"/>
              </a:solidFill>
              <a:latin typeface="Times New Roman" charset="0"/>
            </a:endParaRPr>
          </a:p>
        </p:txBody>
      </p:sp>
      <p:sp>
        <p:nvSpPr>
          <p:cNvPr id="37891" name="Date Placeholder 1"/>
          <p:cNvSpPr>
            <a:spLocks noGrp="1"/>
          </p:cNvSpPr>
          <p:nvPr>
            <p:ph type="dt" sz="half"/>
          </p:nvPr>
        </p:nvSpPr>
        <p:spPr/>
        <p:txBody>
          <a:bodyPr/>
          <a:lstStyle/>
          <a:p>
            <a:pPr lvl="0"/>
            <a:endParaRPr sz="1400">
              <a:latin typeface="Arial Black" pitchFamily="34" charset="0"/>
            </a:endParaRPr>
          </a:p>
        </p:txBody>
      </p:sp>
      <p:sp>
        <p:nvSpPr>
          <p:cNvPr id="37892" name="Footer Placeholder 2"/>
          <p:cNvSpPr>
            <a:spLocks noGrp="1"/>
          </p:cNvSpPr>
          <p:nvPr>
            <p:ph type="ftr" sz="quarter" idx="1"/>
          </p:nvPr>
        </p:nvSpPr>
        <p:spPr/>
        <p:txBody>
          <a:bodyPr/>
          <a:lstStyle/>
          <a:p>
            <a:pPr lvl="0" algn="ctr"/>
            <a:fld id="{8FCDE4A3-E85A-4145-89BF-609979DF4999}" type="footer">
              <a:rPr sz="1400">
                <a:latin typeface="Arial Black" pitchFamily="34" charset="0"/>
              </a:rPr>
              <a:t/>
            </a:fld>
            <a:endParaRPr sz="1400">
              <a:latin typeface="Arial Black" pitchFamily="34" charset="0"/>
            </a:endParaRPr>
          </a:p>
        </p:txBody>
      </p:sp>
      <p:sp>
        <p:nvSpPr>
          <p:cNvPr id="37893" name="TextBox 3789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hlink"/>
        </a:solidFill>
      </p:bgPr>
    </p:bg>
    <p:spTree>
      <p:nvGrpSpPr>
        <p:cNvPr id="1" name=""/>
        <p:cNvGrpSpPr/>
        <p:nvPr/>
      </p:nvGrpSpPr>
      <p:grpSpPr>
        <a:xfrm>
          <a:off x="0" y="0"/>
          <a:ext cx="0" cy="0"/>
        </a:xfrm>
      </p:grpSpPr>
      <p:graphicFrame>
        <p:nvGraphicFramePr>
          <p:cNvPr id="34880" name=""/>
          <p:cNvGraphicFramePr>
            <a:graphicFrameLocks noGrp="1"/>
          </p:cNvGraphicFramePr>
          <p:nvPr/>
        </p:nvGraphicFramePr>
        <p:xfrm>
          <a:off x="250825" y="620712"/>
          <a:ext cx="8642350" cy="5891212"/>
        </p:xfrm>
        <a:graphic>
          <a:graphicData uri="http://schemas.openxmlformats.org/drawingml/2006/table">
            <a:tbl>
              <a:tblPr/>
              <a:tblGrid>
                <a:gridCol w="1319212"/>
                <a:gridCol w="1063625"/>
                <a:gridCol w="6259512"/>
              </a:tblGrid>
              <a:tr h="576262">
                <a:tc>
                  <a:txBody>
                    <a:bodyPr vert="horz" wrap="square">
                      <a:noAutofit/>
                    </a:bodyPr>
                    <a:lstStyle/>
                    <a:p>
                      <a:pPr marL="0" lvl="0" indent="0" algn="ctr">
                        <a:buNone/>
                      </a:pPr>
                      <a:r>
                        <a:rPr sz="2400" b="1">
                          <a:latin typeface="宋体" pitchFamily="2" charset="-122"/>
                        </a:rPr>
                        <a:t>等级</a:t>
                      </a:r>
                      <a:endParaRPr sz="2400" b="1">
                        <a:latin typeface="宋体" pitchFamily="2" charset="-122"/>
                      </a:endParaRPr>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400" b="1">
                          <a:latin typeface="宋体" pitchFamily="2" charset="-122"/>
                        </a:rPr>
                        <a:t> 比重</a:t>
                      </a:r>
                      <a:endParaRPr sz="24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400" b="1">
                          <a:latin typeface="宋体" pitchFamily="2" charset="-122"/>
                        </a:rPr>
                        <a:t>特征</a:t>
                      </a:r>
                      <a:endParaRPr sz="2400" b="1">
                        <a:latin typeface="宋体" pitchFamily="2" charset="-122"/>
                      </a:endParaRP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solidFill>
                      <a:schemeClr val="bg1"/>
                    </a:solidFill>
                  </a:tcPr>
                </a:tc>
              </a:tr>
              <a:tr h="706438">
                <a:tc>
                  <a:txBody>
                    <a:bodyPr vert="horz" wrap="square">
                      <a:noAutofit/>
                    </a:bodyPr>
                    <a:lstStyle/>
                    <a:p>
                      <a:pPr marL="0" lvl="0" indent="0" algn="ctr">
                        <a:spcBef>
                          <a:spcPct val="0"/>
                        </a:spcBef>
                        <a:buNone/>
                      </a:pPr>
                      <a:r>
                        <a:rPr sz="2000" b="1">
                          <a:latin typeface="宋体" pitchFamily="2" charset="-122"/>
                        </a:rPr>
                        <a:t>1、上等上层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不到</a:t>
                      </a:r>
                      <a:endParaRPr sz="2000" b="1">
                        <a:latin typeface="宋体" pitchFamily="2" charset="-122"/>
                      </a:endParaRPr>
                    </a:p>
                    <a:p>
                      <a:pPr marL="0" lvl="0" indent="0" algn="ctr">
                        <a:spcBef>
                          <a:spcPct val="0"/>
                        </a:spcBef>
                        <a:buNone/>
                      </a:pPr>
                      <a:r>
                        <a:rPr sz="2000" b="1">
                          <a:latin typeface="宋体" pitchFamily="2" charset="-122"/>
                        </a:rPr>
                        <a:t>1％</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大笔财富、社会名流;喜欢珠宝、古董、住宅、度假。</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747712">
                <a:tc>
                  <a:txBody>
                    <a:bodyPr vert="horz" wrap="square">
                      <a:noAutofit/>
                    </a:bodyPr>
                    <a:lstStyle/>
                    <a:p>
                      <a:pPr marL="0" lvl="0" indent="0" algn="ctr">
                        <a:spcBef>
                          <a:spcPct val="0"/>
                        </a:spcBef>
                        <a:buNone/>
                      </a:pPr>
                      <a:r>
                        <a:rPr sz="2000" b="1">
                          <a:latin typeface="宋体" pitchFamily="2" charset="-122"/>
                        </a:rPr>
                        <a:t>2、下等上层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a:t>
                      </a:r>
                      <a:endParaRPr sz="2000" b="1">
                        <a:latin typeface="宋体" pitchFamily="2" charset="-122"/>
                      </a:endParaRPr>
                    </a:p>
                    <a:p>
                      <a:pPr marL="0" lvl="0" indent="0" algn="ctr">
                        <a:spcBef>
                          <a:spcPct val="0"/>
                        </a:spcBef>
                        <a:buNone/>
                      </a:pPr>
                      <a:r>
                        <a:rPr sz="2000" b="1">
                          <a:latin typeface="宋体" pitchFamily="2" charset="-122"/>
                        </a:rPr>
                        <a:t>2%</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收入很高、其中包括暴发户；喜欢炫耀，追求进入上等上层人阶层。</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711200">
                <a:tc>
                  <a:txBody>
                    <a:bodyPr vert="horz" wrap="square">
                      <a:noAutofit/>
                    </a:bodyPr>
                    <a:lstStyle/>
                    <a:p>
                      <a:pPr marL="0" lvl="0" indent="0" algn="ctr">
                        <a:spcBef>
                          <a:spcPct val="0"/>
                        </a:spcBef>
                        <a:buNone/>
                      </a:pPr>
                      <a:r>
                        <a:rPr sz="2000" b="1">
                          <a:latin typeface="宋体" pitchFamily="2" charset="-122"/>
                        </a:rPr>
                        <a:t>3、上等中层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约12%</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没有罕见的财富，职业人士、实业家、公司经理；关注事业，喜欢高档住宅、服装、家电等。</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758825">
                <a:tc>
                  <a:txBody>
                    <a:bodyPr vert="horz" wrap="square">
                      <a:noAutofit/>
                    </a:bodyPr>
                    <a:lstStyle/>
                    <a:p>
                      <a:pPr marL="0" lvl="0" indent="0" algn="ctr">
                        <a:spcBef>
                          <a:spcPct val="0"/>
                        </a:spcBef>
                        <a:buNone/>
                      </a:pPr>
                      <a:r>
                        <a:rPr sz="2000" b="1">
                          <a:latin typeface="宋体" pitchFamily="2" charset="-122"/>
                        </a:rPr>
                        <a:t>4、中等阶层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约32%</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中等收入,白领或蓝领；期望从事体面工作，购买大众潮流产品。</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730250">
                <a:tc>
                  <a:txBody>
                    <a:bodyPr vert="horz" wrap="square">
                      <a:noAutofit/>
                    </a:bodyPr>
                    <a:lstStyle/>
                    <a:p>
                      <a:pPr marL="0" lvl="0" indent="0" algn="ctr">
                        <a:spcBef>
                          <a:spcPct val="0"/>
                        </a:spcBef>
                        <a:buNone/>
                      </a:pPr>
                      <a:r>
                        <a:rPr sz="2000" b="1">
                          <a:latin typeface="宋体" pitchFamily="2" charset="-122"/>
                        </a:rPr>
                        <a:t>5、劳动阶层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约38%</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中等收入,蓝领；愿意听从购物建议，有麻烦时寻求帮助。</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771525">
                <a:tc>
                  <a:txBody>
                    <a:bodyPr vert="horz" wrap="square">
                      <a:noAutofit/>
                    </a:bodyPr>
                    <a:lstStyle/>
                    <a:p>
                      <a:pPr marL="0" lvl="0" indent="0" algn="ctr">
                        <a:spcBef>
                          <a:spcPct val="0"/>
                        </a:spcBef>
                        <a:buNone/>
                      </a:pPr>
                      <a:r>
                        <a:rPr sz="2000" b="1">
                          <a:latin typeface="宋体" pitchFamily="2" charset="-122"/>
                        </a:rPr>
                        <a:t>6、上等下层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a:t>
                      </a:r>
                      <a:endParaRPr sz="2000" b="1">
                        <a:latin typeface="宋体" pitchFamily="2" charset="-122"/>
                      </a:endParaRPr>
                    </a:p>
                    <a:p>
                      <a:pPr marL="0" lvl="0" indent="0" algn="ctr">
                        <a:spcBef>
                          <a:spcPct val="0"/>
                        </a:spcBef>
                        <a:buNone/>
                      </a:pPr>
                      <a:r>
                        <a:rPr sz="2000" b="1">
                          <a:latin typeface="宋体" pitchFamily="2" charset="-122"/>
                        </a:rPr>
                        <a:t>9%</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收入较低，但没有失业，不靠福利金生活；缺乏教育，工作努力。</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solidFill>
                      <a:schemeClr val="bg1"/>
                    </a:solidFill>
                  </a:tcPr>
                </a:tc>
              </a:tr>
              <a:tr h="889000">
                <a:tc>
                  <a:txBody>
                    <a:bodyPr vert="horz" wrap="square">
                      <a:noAutofit/>
                    </a:bodyPr>
                    <a:lstStyle/>
                    <a:p>
                      <a:pPr marL="0" lvl="0" indent="0" algn="ctr">
                        <a:spcBef>
                          <a:spcPct val="0"/>
                        </a:spcBef>
                        <a:buNone/>
                      </a:pPr>
                      <a:r>
                        <a:rPr sz="2000" b="1">
                          <a:latin typeface="宋体" pitchFamily="2" charset="-122"/>
                        </a:rPr>
                        <a:t>7、下等下层</a:t>
                      </a:r>
                      <a:endParaRPr sz="20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solidFill>
                      <a:schemeClr val="bg1"/>
                    </a:solidFill>
                  </a:tcPr>
                </a:tc>
                <a:tc>
                  <a:txBody>
                    <a:bodyPr vert="horz" wrap="square">
                      <a:noAutofit/>
                    </a:bodyPr>
                    <a:lstStyle/>
                    <a:p>
                      <a:pPr marL="0" lvl="0" indent="0" algn="ctr">
                        <a:spcBef>
                          <a:spcPct val="0"/>
                        </a:spcBef>
                        <a:buNone/>
                      </a:pPr>
                      <a:r>
                        <a:rPr sz="2000" b="1">
                          <a:latin typeface="宋体" pitchFamily="2" charset="-122"/>
                        </a:rPr>
                        <a:t>约</a:t>
                      </a:r>
                      <a:endParaRPr sz="2000" b="1">
                        <a:latin typeface="宋体" pitchFamily="2" charset="-122"/>
                      </a:endParaRPr>
                    </a:p>
                    <a:p>
                      <a:pPr marL="0" lvl="0" indent="0" algn="ctr">
                        <a:spcBef>
                          <a:spcPct val="0"/>
                        </a:spcBef>
                        <a:buNone/>
                      </a:pPr>
                      <a:r>
                        <a:rPr sz="2000" b="1">
                          <a:latin typeface="宋体" pitchFamily="2" charset="-122"/>
                        </a:rPr>
                        <a:t>7%</a:t>
                      </a:r>
                      <a:endParaRPr sz="20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solidFill>
                      <a:schemeClr val="bg1"/>
                    </a:solidFill>
                  </a:tcPr>
                </a:tc>
                <a:tc>
                  <a:txBody>
                    <a:bodyPr vert="horz" wrap="square">
                      <a:noAutofit/>
                    </a:bodyPr>
                    <a:lstStyle/>
                    <a:p>
                      <a:pPr marL="0" lvl="0" indent="0" algn="ctr">
                        <a:buNone/>
                      </a:pPr>
                      <a:r>
                        <a:rPr sz="2000" b="1">
                          <a:latin typeface="宋体" pitchFamily="2" charset="-122"/>
                        </a:rPr>
                        <a:t>靠福利金谋生,常常失业或从事最肮脏的工作</a:t>
                      </a:r>
                      <a:endParaRPr sz="20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solidFill>
                      <a:schemeClr val="bg1"/>
                    </a:solidFill>
                  </a:tcPr>
                </a:tc>
              </a:tr>
            </a:tbl>
          </a:graphicData>
        </a:graphic>
      </p:graphicFrame>
      <p:sp>
        <p:nvSpPr>
          <p:cNvPr id="34857" name=""/>
          <p:cNvSpPr/>
          <p:nvPr>
            <p:ph type="subTitle" idx="1"/>
          </p:nvPr>
        </p:nvSpPr>
        <p:spPr>
          <a:xfrm>
            <a:off x="2268538" y="0"/>
            <a:ext cx="5040312" cy="620712"/>
          </a:xfrm>
          <a:prstGeom prst="rect">
            <a:avLst/>
          </a:prstGeom>
          <a:noFill/>
          <a:ln>
            <a:noFill/>
            <a:miter lim="800000"/>
          </a:ln>
        </p:spPr>
        <p:txBody>
          <a:bodyPr>
            <a:noAutofit/>
          </a:bodyPr>
          <a:lstStyle/>
          <a:p>
            <a:pPr lvl="0">
              <a:spcBef>
                <a:spcPct val="50000"/>
              </a:spcBef>
              <a:buClrTx/>
              <a:buFontTx/>
            </a:pPr>
            <a:r>
              <a:rPr kumimoji="1" sz="2800">
                <a:latin typeface="Times New Roman" charset="0"/>
                <a:ea typeface="黑体" pitchFamily="2" charset="-122"/>
              </a:rPr>
              <a:t>七种主要社会阶层的特征</a:t>
            </a:r>
            <a:endParaRPr kumimoji="1" sz="2800">
              <a:latin typeface="Times New Roman" charset="0"/>
              <a:ea typeface="黑体" pitchFamily="2" charset="-122"/>
            </a:endParaRPr>
          </a:p>
        </p:txBody>
      </p:sp>
      <p:sp>
        <p:nvSpPr>
          <p:cNvPr id="34881" name=""/>
          <p:cNvSpPr>
            <a:spLocks noGrp="1"/>
          </p:cNvSpPr>
          <p:nvPr>
            <p:ph type="dt" sz="quarter" idx="2"/>
          </p:nvPr>
        </p:nvSpPr>
        <p:spPr/>
        <p:txBody>
          <a:bodyPr/>
          <a:lstStyle/>
          <a:p>
            <a:pPr lvl="0"/>
            <a:endParaRPr sz="1400">
              <a:latin typeface="Arial Black" pitchFamily="34" charset="0"/>
            </a:endParaRPr>
          </a:p>
        </p:txBody>
      </p:sp>
      <p:sp>
        <p:nvSpPr>
          <p:cNvPr id="34882" name=""/>
          <p:cNvSpPr>
            <a:spLocks noGrp="1"/>
          </p:cNvSpPr>
          <p:nvPr>
            <p:ph type="ftr" sz="quarter" idx="3"/>
          </p:nvPr>
        </p:nvSpPr>
        <p:spPr/>
        <p:txBody>
          <a:bodyPr/>
          <a:lstStyle/>
          <a:p>
            <a:pPr lvl="0" algn="ctr"/>
            <a:fld id="{5C2426D6-87A0-444B-9900-CB837C545E58}" type="footer">
              <a:rPr sz="1400">
                <a:latin typeface="Arial Black" pitchFamily="34" charset="0"/>
              </a:rPr>
              <a:t/>
            </a:fld>
            <a:endParaRPr sz="1400">
              <a:latin typeface="Arial Black" pitchFamily="34" charset="0"/>
            </a:endParaRPr>
          </a:p>
        </p:txBody>
      </p:sp>
      <p:sp>
        <p:nvSpPr>
          <p:cNvPr id="34883" name="TextBox 3488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4857">
                                            <p:txEl>
                                              <p:pRg st="0" end="0"/>
                                            </p:txEl>
                                          </p:spTgt>
                                        </p:tgtEl>
                                        <p:attrNameLst>
                                          <p:attrName>style.visibility</p:attrName>
                                        </p:attrNameLst>
                                      </p:cBhvr>
                                      <p:to>
                                        <p:strVal val="visible"/>
                                      </p:to>
                                    </p:set>
                                    <p:anim calcmode="lin" valueType="num">
                                      <p:cBhvr additive="base">
                                        <p:cTn id="7" dur="500" fill="hold"/>
                                        <p:tgtEl>
                                          <p:spTgt spid="3485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485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16" dur="500" fill="hold" nodeType="clickEffect">
                                  <p:stCondLst>
                                    <p:cond delay="0"/>
                                  </p:stCondLst>
                                  <p:childTnLst>
                                    <p:set>
                                      <p:cBhvr additive="base">
                                        <p:cTn id="12" dur="1" fill="hold">
                                          <p:stCondLst>
                                            <p:cond delay="0"/>
                                          </p:stCondLst>
                                        </p:cTn>
                                        <p:tgtEl>
                                          <p:spTgt spid="34880"/>
                                        </p:tgtEl>
                                        <p:attrNameLst>
                                          <p:attrName>style.visibility</p:attrName>
                                        </p:attrNameLst>
                                      </p:cBhvr>
                                      <p:to>
                                        <p:strVal val="visible"/>
                                      </p:to>
                                    </p:set>
                                    <p:animEffect transition="in" filter="box(in)">
                                      <p:cBhvr additive="base">
                                        <p:cTn id="13" dur="500"/>
                                        <p:tgtEl>
                                          <p:spTgt spid="348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57"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nvSpPr>
        <p:spPr>
          <a:xfrm>
            <a:off x="611188" y="836612"/>
            <a:ext cx="8137525" cy="5643562"/>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kumimoji="1" sz="2400">
                <a:latin typeface="Times New Roman" charset="0"/>
              </a:rPr>
              <a:t> </a:t>
            </a:r>
            <a:r>
              <a:rPr kumimoji="1" sz="2800">
                <a:latin typeface="Times New Roman" charset="0"/>
              </a:rPr>
              <a:t>　1)求实的心理动机。是以注重商品或劳务的实际使用功效为主要目的。</a:t>
            </a:r>
            <a:endParaRPr kumimoji="1" sz="2800">
              <a:latin typeface="Times New Roman" charset="0"/>
            </a:endParaRPr>
          </a:p>
          <a:p>
            <a:pPr lvl="0"/>
            <a:r>
              <a:rPr kumimoji="1" sz="2800">
                <a:latin typeface="Times New Roman" charset="0"/>
              </a:rPr>
              <a:t>    2)求廉的心理动机。是以注重商品的价格低廉而又能获得较长使用价值的购买心理。</a:t>
            </a:r>
            <a:endParaRPr kumimoji="1" sz="2800">
              <a:latin typeface="Times New Roman" charset="0"/>
            </a:endParaRPr>
          </a:p>
          <a:p>
            <a:pPr lvl="0"/>
            <a:r>
              <a:rPr kumimoji="1" sz="2800">
                <a:latin typeface="Times New Roman" charset="0"/>
              </a:rPr>
              <a:t>    3)求美的心理动机。是以注重商品的欣赏美感和艺术价值为主要追求目标，对商品的实用性及价格并不计较。</a:t>
            </a:r>
            <a:endParaRPr kumimoji="1" sz="2800">
              <a:latin typeface="Times New Roman" charset="0"/>
            </a:endParaRPr>
          </a:p>
          <a:p>
            <a:pPr lvl="0"/>
            <a:r>
              <a:rPr kumimoji="1" sz="2800">
                <a:latin typeface="Times New Roman" charset="0"/>
              </a:rPr>
              <a:t>    4)求新的心理动机。是一种比较注重购买新题时髦商品、喜欢最新产品的购买动机。</a:t>
            </a:r>
            <a:endParaRPr kumimoji="1" sz="2800">
              <a:latin typeface="Times New Roman" charset="0"/>
            </a:endParaRPr>
          </a:p>
          <a:p>
            <a:pPr lvl="0"/>
            <a:r>
              <a:rPr kumimoji="1" sz="2800">
                <a:latin typeface="Times New Roman" charset="0"/>
              </a:rPr>
              <a:t>    5)求名的心理动机。是注重名牌商品和注重商品名称的购买动机。</a:t>
            </a:r>
            <a:endParaRPr kumimoji="1" sz="2800">
              <a:latin typeface="Times New Roman" charset="0"/>
            </a:endParaRPr>
          </a:p>
          <a:p>
            <a:pPr lvl="0"/>
            <a:r>
              <a:rPr kumimoji="1" sz="2800">
                <a:latin typeface="Times New Roman" charset="0"/>
              </a:rPr>
              <a:t>    6)求速的心理动机。这种购买动机可在一些特定的情景下发生。</a:t>
            </a:r>
            <a:endParaRPr kumimoji="1" sz="2800">
              <a:latin typeface="Times New Roman" charset="0"/>
            </a:endParaRPr>
          </a:p>
        </p:txBody>
      </p:sp>
      <p:sp>
        <p:nvSpPr>
          <p:cNvPr id="17411" name="Date Placeholder 1"/>
          <p:cNvSpPr>
            <a:spLocks noGrp="1"/>
          </p:cNvSpPr>
          <p:nvPr>
            <p:ph type="dt" sz="half"/>
          </p:nvPr>
        </p:nvSpPr>
        <p:spPr/>
        <p:txBody>
          <a:bodyPr/>
          <a:lstStyle/>
          <a:p>
            <a:pPr lvl="0"/>
            <a:endParaRPr sz="1400">
              <a:latin typeface="Arial Black" pitchFamily="34" charset="0"/>
            </a:endParaRPr>
          </a:p>
        </p:txBody>
      </p:sp>
      <p:sp>
        <p:nvSpPr>
          <p:cNvPr id="17412" name="Footer Placeholder 2"/>
          <p:cNvSpPr>
            <a:spLocks noGrp="1"/>
          </p:cNvSpPr>
          <p:nvPr>
            <p:ph type="ftr" sz="quarter" idx="1"/>
          </p:nvPr>
        </p:nvSpPr>
        <p:spPr/>
        <p:txBody>
          <a:bodyPr/>
          <a:lstStyle/>
          <a:p>
            <a:pPr lvl="0" algn="ctr"/>
            <a:fld id="{7427518B-5B16-4720-BB14-C8759DBB6266}" type="footer">
              <a:rPr sz="1400">
                <a:latin typeface="Arial Black" pitchFamily="34" charset="0"/>
              </a:rPr>
              <a:t/>
            </a:fld>
            <a:endParaRPr sz="1400">
              <a:latin typeface="Arial Black" pitchFamily="34" charset="0"/>
            </a:endParaRPr>
          </a:p>
        </p:txBody>
      </p:sp>
      <p:sp>
        <p:nvSpPr>
          <p:cNvPr id="17413" name="TextBox 1741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17410">
                                            <p:txEl>
                                              <p:pRg st="0" end="0"/>
                                            </p:txEl>
                                          </p:spTgt>
                                        </p:tgtEl>
                                        <p:attrNameLst>
                                          <p:attrName>style.visibility</p:attrName>
                                        </p:attrNameLst>
                                      </p:cBhvr>
                                      <p:to>
                                        <p:strVal val="visible"/>
                                      </p:to>
                                    </p:set>
                                    <p:animEffect transition="in" filter="box(in)">
                                      <p:cBhvr additive="base">
                                        <p:cTn id="7" dur="500"/>
                                        <p:tgtEl>
                                          <p:spTgt spid="1741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17410">
                                            <p:txEl>
                                              <p:pRg st="1" end="1"/>
                                            </p:txEl>
                                          </p:spTgt>
                                        </p:tgtEl>
                                        <p:attrNameLst>
                                          <p:attrName>style.visibility</p:attrName>
                                        </p:attrNameLst>
                                      </p:cBhvr>
                                      <p:to>
                                        <p:strVal val="visible"/>
                                      </p:to>
                                    </p:set>
                                    <p:animEffect transition="in" filter="box(in)">
                                      <p:cBhvr additive="base">
                                        <p:cTn id="12" dur="500"/>
                                        <p:tgtEl>
                                          <p:spTgt spid="17410">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0" nodeType="clickEffect">
                                  <p:stCondLst>
                                    <p:cond delay="0"/>
                                  </p:stCondLst>
                                  <p:childTnLst>
                                    <p:set>
                                      <p:cBhvr additive="base">
                                        <p:cTn id="16" dur="1" fill="hold">
                                          <p:stCondLst>
                                            <p:cond delay="0"/>
                                          </p:stCondLst>
                                        </p:cTn>
                                        <p:tgtEl>
                                          <p:spTgt spid="17410">
                                            <p:txEl>
                                              <p:pRg st="2" end="2"/>
                                            </p:txEl>
                                          </p:spTgt>
                                        </p:tgtEl>
                                        <p:attrNameLst>
                                          <p:attrName>style.visibility</p:attrName>
                                        </p:attrNameLst>
                                      </p:cBhvr>
                                      <p:to>
                                        <p:strVal val="visible"/>
                                      </p:to>
                                    </p:set>
                                    <p:animEffect transition="in" filter="box(in)">
                                      <p:cBhvr additive="base">
                                        <p:cTn id="17" dur="500"/>
                                        <p:tgtEl>
                                          <p:spTgt spid="17410">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0" nodeType="clickEffect">
                                  <p:stCondLst>
                                    <p:cond delay="0"/>
                                  </p:stCondLst>
                                  <p:childTnLst>
                                    <p:set>
                                      <p:cBhvr additive="base">
                                        <p:cTn id="21" dur="1" fill="hold">
                                          <p:stCondLst>
                                            <p:cond delay="0"/>
                                          </p:stCondLst>
                                        </p:cTn>
                                        <p:tgtEl>
                                          <p:spTgt spid="17410">
                                            <p:txEl>
                                              <p:pRg st="3" end="3"/>
                                            </p:txEl>
                                          </p:spTgt>
                                        </p:tgtEl>
                                        <p:attrNameLst>
                                          <p:attrName>style.visibility</p:attrName>
                                        </p:attrNameLst>
                                      </p:cBhvr>
                                      <p:to>
                                        <p:strVal val="visible"/>
                                      </p:to>
                                    </p:set>
                                    <p:animEffect transition="in" filter="box(in)">
                                      <p:cBhvr additive="base">
                                        <p:cTn id="22" dur="500"/>
                                        <p:tgtEl>
                                          <p:spTgt spid="17410">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16" dur="500" fill="hold" grpId="0" nodeType="clickEffect">
                                  <p:stCondLst>
                                    <p:cond delay="0"/>
                                  </p:stCondLst>
                                  <p:childTnLst>
                                    <p:set>
                                      <p:cBhvr additive="base">
                                        <p:cTn id="26" dur="1" fill="hold">
                                          <p:stCondLst>
                                            <p:cond delay="0"/>
                                          </p:stCondLst>
                                        </p:cTn>
                                        <p:tgtEl>
                                          <p:spTgt spid="17410">
                                            <p:txEl>
                                              <p:pRg st="4" end="4"/>
                                            </p:txEl>
                                          </p:spTgt>
                                        </p:tgtEl>
                                        <p:attrNameLst>
                                          <p:attrName>style.visibility</p:attrName>
                                        </p:attrNameLst>
                                      </p:cBhvr>
                                      <p:to>
                                        <p:strVal val="visible"/>
                                      </p:to>
                                    </p:set>
                                    <p:animEffect transition="in" filter="box(in)">
                                      <p:cBhvr additive="base">
                                        <p:cTn id="27" dur="500"/>
                                        <p:tgtEl>
                                          <p:spTgt spid="17410">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16" dur="500" fill="hold" grpId="0" nodeType="clickEffect">
                                  <p:stCondLst>
                                    <p:cond delay="0"/>
                                  </p:stCondLst>
                                  <p:childTnLst>
                                    <p:set>
                                      <p:cBhvr additive="base">
                                        <p:cTn id="31" dur="1" fill="hold">
                                          <p:stCondLst>
                                            <p:cond delay="0"/>
                                          </p:stCondLst>
                                        </p:cTn>
                                        <p:tgtEl>
                                          <p:spTgt spid="17410">
                                            <p:txEl>
                                              <p:pRg st="5" end="5"/>
                                            </p:txEl>
                                          </p:spTgt>
                                        </p:tgtEl>
                                        <p:attrNameLst>
                                          <p:attrName>style.visibility</p:attrName>
                                        </p:attrNameLst>
                                      </p:cBhvr>
                                      <p:to>
                                        <p:strVal val="visible"/>
                                      </p:to>
                                    </p:set>
                                    <p:animEffect transition="in" filter="box(in)">
                                      <p:cBhvr additive="base">
                                        <p:cTn id="32" dur="500"/>
                                        <p:tgtEl>
                                          <p:spTgt spid="17410">
                                            <p:txEl>
                                              <p:pRg st="5" end="5"/>
                                            </p:txEl>
                                          </p:spTgt>
                                        </p:tgtEl>
                                      </p:cBhvr>
                                    </p:animEffect>
                                  </p:childTnLst>
                                </p:cTn>
                              </p:par>
                              <p:par>
                                <p:cTn id="33" presetID="4" presetClass="entr" presetSubtype="16" dur="500" fill="hold" nodeType="withEffect">
                                  <p:stCondLst>
                                    <p:cond delay="0"/>
                                  </p:stCondLst>
                                  <p:childTnLst>
                                    <p:set>
                                      <p:cBhvr additive="base">
                                        <p:cTn id="34" dur="1" fill="hold">
                                          <p:stCondLst>
                                            <p:cond delay="0"/>
                                          </p:stCondLst>
                                        </p:cTn>
                                        <p:tgtEl>
                                          <p:spTgt spid="17410">
                                            <p:txEl>
                                              <p:pRg st="5" end="5"/>
                                            </p:txEl>
                                          </p:spTgt>
                                        </p:tgtEl>
                                        <p:attrNameLst>
                                          <p:attrName>style.visibility</p:attrName>
                                        </p:attrNameLst>
                                      </p:cBhvr>
                                      <p:to>
                                        <p:strVal val="visible"/>
                                      </p:to>
                                    </p:set>
                                    <p:animEffect transition="in" filter="box(in)">
                                      <p:cBhvr additive="base">
                                        <p:cTn id="35" dur="500"/>
                                        <p:tgtEl>
                                          <p:spTgt spid="174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uiExpand="1" build="allAtOnce"/>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nvSpPr>
        <p:spPr>
          <a:xfrm>
            <a:off x="228600" y="1600200"/>
            <a:ext cx="8686800" cy="4114800"/>
          </a:xfrm>
          <a:prstGeom prst="rect">
            <a:avLst/>
          </a:prstGeom>
          <a:solidFill>
            <a:srgbClr val="FF9933"/>
          </a:solidFill>
          <a:ln>
            <a:noFill/>
            <a:miter lim="800000"/>
          </a:ln>
        </p:spPr>
        <p:txBody>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342900" lvl="0" indent="-342900" algn="just">
              <a:lnSpc>
                <a:spcPct val="90000"/>
              </a:lnSpc>
              <a:spcBef>
                <a:spcPct val="20000"/>
              </a:spcBef>
              <a:buClr>
                <a:schemeClr val="hlink"/>
              </a:buClr>
              <a:buChar char="•"/>
            </a:pPr>
            <a:r>
              <a:rPr sz="3200" b="1">
                <a:solidFill>
                  <a:schemeClr val="bg1"/>
                </a:solidFill>
                <a:latin typeface="Times New Roman" charset="0"/>
              </a:rPr>
              <a:t>（2）、</a:t>
            </a:r>
            <a:r>
              <a:rPr sz="3200" b="1">
                <a:solidFill>
                  <a:schemeClr val="bg1"/>
                </a:solidFill>
                <a:latin typeface="Times New Roman" charset="0"/>
                <a:ea typeface="Times New Roman" charset="0"/>
              </a:rPr>
              <a:t>           </a:t>
            </a:r>
            <a:r>
              <a:rPr sz="3200" b="1">
                <a:solidFill>
                  <a:schemeClr val="bg1"/>
                </a:solidFill>
                <a:latin typeface="Times New Roman" charset="0"/>
              </a:rPr>
              <a:t>感觉与知觉：</a:t>
            </a:r>
            <a:endParaRPr sz="3200" b="1">
              <a:solidFill>
                <a:schemeClr val="bg1"/>
              </a:solidFill>
              <a:latin typeface="Arial Black" pitchFamily="34" charset="0"/>
            </a:endParaRPr>
          </a:p>
          <a:p>
            <a:pPr marL="342900" lvl="0" indent="-342900" algn="just">
              <a:lnSpc>
                <a:spcPct val="90000"/>
              </a:lnSpc>
              <a:spcBef>
                <a:spcPct val="20000"/>
              </a:spcBef>
              <a:buClr>
                <a:schemeClr val="hlink"/>
              </a:buClr>
              <a:buChar char="•"/>
            </a:pPr>
            <a:r>
              <a:rPr sz="3200" b="1">
                <a:solidFill>
                  <a:schemeClr val="bg1"/>
                </a:solidFill>
                <a:latin typeface="Times New Roman" charset="0"/>
              </a:rPr>
              <a:t>感觉是个体通过个人的感觉器官，如视觉、嗅觉、味觉、触觉、和听觉对外部刺激的反应。</a:t>
            </a:r>
            <a:endParaRPr sz="3200" b="1">
              <a:solidFill>
                <a:schemeClr val="bg1"/>
              </a:solidFill>
              <a:latin typeface="Times New Roman" charset="0"/>
            </a:endParaRPr>
          </a:p>
          <a:p>
            <a:pPr marL="342900" lvl="0" indent="-342900" algn="just">
              <a:lnSpc>
                <a:spcPct val="90000"/>
              </a:lnSpc>
              <a:spcBef>
                <a:spcPct val="20000"/>
              </a:spcBef>
              <a:buClr>
                <a:schemeClr val="hlink"/>
              </a:buClr>
              <a:buChar char="•"/>
            </a:pPr>
            <a:r>
              <a:rPr sz="3200" b="1">
                <a:solidFill>
                  <a:schemeClr val="bg1"/>
                </a:solidFill>
                <a:latin typeface="Times New Roman" charset="0"/>
              </a:rPr>
              <a:t>知觉是人对所感觉到的东西经过分析综合后的整体反映。</a:t>
            </a:r>
            <a:endParaRPr sz="3200" b="1">
              <a:solidFill>
                <a:schemeClr val="bg1"/>
              </a:solidFill>
              <a:latin typeface="Times New Roman" charset="0"/>
            </a:endParaRPr>
          </a:p>
          <a:p>
            <a:pPr marL="342900" lvl="0" indent="-342900" algn="just">
              <a:lnSpc>
                <a:spcPct val="90000"/>
              </a:lnSpc>
              <a:spcBef>
                <a:spcPct val="20000"/>
              </a:spcBef>
              <a:buClr>
                <a:schemeClr val="hlink"/>
              </a:buClr>
              <a:buChar char="•"/>
            </a:pPr>
            <a:r>
              <a:rPr sz="3200" b="1">
                <a:solidFill>
                  <a:schemeClr val="bg1"/>
                </a:solidFill>
                <a:latin typeface="宋体" pitchFamily="2" charset="-122"/>
              </a:rPr>
              <a:t>感觉是知觉的基础，知觉是感觉的条理化</a:t>
            </a:r>
            <a:r>
              <a:rPr sz="3200" b="1">
                <a:solidFill>
                  <a:schemeClr val="bg1"/>
                </a:solidFill>
                <a:latin typeface="Arial Black" pitchFamily="34" charset="0"/>
              </a:rPr>
              <a:t>结果。</a:t>
            </a:r>
            <a:endParaRPr sz="3200" b="1">
              <a:solidFill>
                <a:schemeClr val="bg1"/>
              </a:solidFill>
              <a:latin typeface="Arial Black" pitchFamily="34" charset="0"/>
            </a:endParaRPr>
          </a:p>
          <a:p>
            <a:pPr marL="342900" lvl="0" indent="-342900">
              <a:lnSpc>
                <a:spcPct val="90000"/>
              </a:lnSpc>
              <a:spcBef>
                <a:spcPct val="20000"/>
              </a:spcBef>
              <a:buClr>
                <a:schemeClr val="hlink"/>
              </a:buClr>
              <a:buChar char="•"/>
            </a:pPr>
            <a:endParaRPr sz="3200" b="1">
              <a:solidFill>
                <a:schemeClr val="bg1"/>
              </a:solidFill>
              <a:latin typeface="Arial Black" pitchFamily="34" charset="0"/>
            </a:endParaRPr>
          </a:p>
        </p:txBody>
      </p:sp>
      <p:sp>
        <p:nvSpPr>
          <p:cNvPr id="38915" name="Date Placeholder 1"/>
          <p:cNvSpPr>
            <a:spLocks noGrp="1"/>
          </p:cNvSpPr>
          <p:nvPr>
            <p:ph type="dt" sz="half"/>
          </p:nvPr>
        </p:nvSpPr>
        <p:spPr/>
        <p:txBody>
          <a:bodyPr/>
          <a:lstStyle/>
          <a:p>
            <a:pPr lvl="0"/>
            <a:endParaRPr sz="1400">
              <a:latin typeface="Arial Black" pitchFamily="34" charset="0"/>
            </a:endParaRPr>
          </a:p>
        </p:txBody>
      </p:sp>
      <p:sp>
        <p:nvSpPr>
          <p:cNvPr id="38916" name="Footer Placeholder 2"/>
          <p:cNvSpPr>
            <a:spLocks noGrp="1"/>
          </p:cNvSpPr>
          <p:nvPr>
            <p:ph type="ftr" sz="quarter" idx="1"/>
          </p:nvPr>
        </p:nvSpPr>
        <p:spPr/>
        <p:txBody>
          <a:bodyPr/>
          <a:lstStyle/>
          <a:p>
            <a:pPr lvl="0" algn="ctr"/>
            <a:fld id="{5D0CDBA2-78C4-427A-9F01-736DF91A4A12}" type="footer">
              <a:rPr sz="1400">
                <a:latin typeface="Arial Black" pitchFamily="34" charset="0"/>
              </a:rPr>
              <a:t/>
            </a:fld>
            <a:endParaRPr sz="1400">
              <a:latin typeface="Arial Black" pitchFamily="34" charset="0"/>
            </a:endParaRPr>
          </a:p>
        </p:txBody>
      </p:sp>
      <p:sp>
        <p:nvSpPr>
          <p:cNvPr id="38917" name="TextBox 3891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8914">
                                            <p:txEl>
                                              <p:pRg st="0" end="0"/>
                                            </p:txEl>
                                          </p:spTgt>
                                        </p:tgtEl>
                                        <p:attrNameLst>
                                          <p:attrName>style.visibility</p:attrName>
                                        </p:attrNameLst>
                                      </p:cBhvr>
                                      <p:to>
                                        <p:strVal val="visible"/>
                                      </p:to>
                                    </p:set>
                                    <p:anim calcmode="lin" valueType="num">
                                      <p:cBhvr additive="base">
                                        <p:cTn id="7" dur="500" fill="hold"/>
                                        <p:tgtEl>
                                          <p:spTgt spid="38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914">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38914">
                                            <p:txEl>
                                              <p:pRg st="1" end="1"/>
                                            </p:txEl>
                                          </p:spTgt>
                                        </p:tgtEl>
                                        <p:attrNameLst>
                                          <p:attrName>style.visibility</p:attrName>
                                        </p:attrNameLst>
                                      </p:cBhvr>
                                      <p:to>
                                        <p:strVal val="visible"/>
                                      </p:to>
                                    </p:set>
                                    <p:anim calcmode="lin" valueType="num">
                                      <p:cBhvr additive="base">
                                        <p:cTn id="13" dur="500" fill="hold"/>
                                        <p:tgtEl>
                                          <p:spTgt spid="3891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8914">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38914">
                                            <p:txEl>
                                              <p:pRg st="2" end="2"/>
                                            </p:txEl>
                                          </p:spTgt>
                                        </p:tgtEl>
                                        <p:attrNameLst>
                                          <p:attrName>style.visibility</p:attrName>
                                        </p:attrNameLst>
                                      </p:cBhvr>
                                      <p:to>
                                        <p:strVal val="visible"/>
                                      </p:to>
                                    </p:set>
                                    <p:anim calcmode="lin" valueType="num">
                                      <p:cBhvr additive="base">
                                        <p:cTn id="19" dur="500" fill="hold"/>
                                        <p:tgtEl>
                                          <p:spTgt spid="3891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8914">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38914">
                                            <p:txEl>
                                              <p:pRg st="3" end="3"/>
                                            </p:txEl>
                                          </p:spTgt>
                                        </p:tgtEl>
                                        <p:attrNameLst>
                                          <p:attrName>style.visibility</p:attrName>
                                        </p:attrNameLst>
                                      </p:cBhvr>
                                      <p:to>
                                        <p:strVal val="visible"/>
                                      </p:to>
                                    </p:set>
                                    <p:anim calcmode="lin" valueType="num">
                                      <p:cBhvr additive="base">
                                        <p:cTn id="25" dur="500" fill="hold"/>
                                        <p:tgtEl>
                                          <p:spTgt spid="3891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8914">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hlink"/>
        </a:solidFill>
      </p:bgPr>
    </p:bg>
    <p:spTree>
      <p:nvGrpSpPr>
        <p:cNvPr id="1" name=""/>
        <p:cNvGrpSpPr/>
        <p:nvPr/>
      </p:nvGrpSpPr>
      <p:grpSpPr>
        <a:xfrm>
          <a:off x="0" y="0"/>
          <a:ext cx="0" cy="0"/>
        </a:xfrm>
      </p:grpSpPr>
      <p:sp>
        <p:nvSpPr>
          <p:cNvPr id="20482" name=""/>
          <p:cNvSpPr/>
          <p:nvPr/>
        </p:nvSpPr>
        <p:spPr>
          <a:xfrm>
            <a:off x="1331912" y="1052512"/>
            <a:ext cx="6553200" cy="4572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endParaRPr kumimoji="1" sz="2400">
              <a:latin typeface="Times New Roman" charset="0"/>
            </a:endParaRPr>
          </a:p>
        </p:txBody>
      </p:sp>
      <p:sp>
        <p:nvSpPr>
          <p:cNvPr id="20484" name=""/>
          <p:cNvSpPr/>
          <p:nvPr/>
        </p:nvSpPr>
        <p:spPr>
          <a:xfrm>
            <a:off x="609600" y="762000"/>
            <a:ext cx="7239000" cy="3783012"/>
          </a:xfrm>
          <a:prstGeom prst="rect">
            <a:avLst/>
          </a:prstGeom>
          <a:solidFill>
            <a:schemeClr val="accent2"/>
          </a:solidFill>
          <a:ln w="57150">
            <a:solidFill>
              <a:schemeClr val="tx1"/>
            </a:solid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spcBef>
                <a:spcPct val="50000"/>
              </a:spcBef>
            </a:pPr>
            <a:r>
              <a:rPr kumimoji="1" sz="2800" b="1">
                <a:solidFill>
                  <a:schemeClr val="bg1"/>
                </a:solidFill>
                <a:latin typeface="Times New Roman" charset="0"/>
              </a:rPr>
              <a:t>影响消费者知觉的因素  </a:t>
            </a:r>
            <a:endParaRPr kumimoji="1" sz="2800" b="1">
              <a:solidFill>
                <a:schemeClr val="bg1"/>
              </a:solidFill>
              <a:latin typeface="Times New Roman" charset="0"/>
            </a:endParaRPr>
          </a:p>
          <a:p>
            <a:pPr lvl="0" algn="just">
              <a:spcBef>
                <a:spcPct val="50000"/>
              </a:spcBef>
            </a:pPr>
            <a:r>
              <a:rPr kumimoji="1" sz="2800" b="1">
                <a:solidFill>
                  <a:schemeClr val="bg1"/>
                </a:solidFill>
                <a:latin typeface="Times New Roman" charset="0"/>
              </a:rPr>
              <a:t>　　（1） 刺激中的主要因素</a:t>
            </a:r>
            <a:endParaRPr kumimoji="1" sz="2800" b="1">
              <a:solidFill>
                <a:schemeClr val="bg1"/>
              </a:solidFill>
              <a:latin typeface="Times New Roman" charset="0"/>
            </a:endParaRPr>
          </a:p>
          <a:p>
            <a:pPr lvl="0" algn="just">
              <a:spcBef>
                <a:spcPct val="50000"/>
              </a:spcBef>
            </a:pPr>
            <a:r>
              <a:rPr kumimoji="1" sz="2800" b="1">
                <a:solidFill>
                  <a:schemeClr val="bg1"/>
                </a:solidFill>
                <a:latin typeface="Times New Roman" charset="0"/>
              </a:rPr>
              <a:t>大小、 强度、 色彩、 位置、 活动、 </a:t>
            </a:r>
            <a:r>
              <a:rPr kumimoji="1" sz="2800" b="1">
                <a:solidFill>
                  <a:schemeClr val="bg1"/>
                </a:solidFill>
                <a:latin typeface="宋体" pitchFamily="2" charset="-122"/>
              </a:rPr>
              <a:t>对比</a:t>
            </a:r>
            <a:r>
              <a:rPr kumimoji="1" sz="2800" b="1">
                <a:solidFill>
                  <a:schemeClr val="bg1"/>
                </a:solidFill>
                <a:latin typeface="Times New Roman" charset="0"/>
              </a:rPr>
              <a:t> ；</a:t>
            </a:r>
            <a:endParaRPr kumimoji="1" sz="2800" b="1">
              <a:solidFill>
                <a:schemeClr val="bg1"/>
              </a:solidFill>
              <a:latin typeface="Times New Roman" charset="0"/>
            </a:endParaRPr>
          </a:p>
          <a:p>
            <a:pPr lvl="0" algn="just">
              <a:spcBef>
                <a:spcPct val="50000"/>
              </a:spcBef>
            </a:pPr>
            <a:r>
              <a:rPr kumimoji="1" sz="2800" b="1">
                <a:solidFill>
                  <a:schemeClr val="bg1"/>
                </a:solidFill>
                <a:latin typeface="Times New Roman" charset="0"/>
              </a:rPr>
              <a:t>　　（2）消费者个人的因素</a:t>
            </a:r>
            <a:endParaRPr kumimoji="1" sz="2800" b="1">
              <a:solidFill>
                <a:schemeClr val="bg1"/>
              </a:solidFill>
              <a:latin typeface="Times New Roman" charset="0"/>
            </a:endParaRPr>
          </a:p>
          <a:p>
            <a:pPr lvl="0" algn="just">
              <a:spcBef>
                <a:spcPct val="50000"/>
              </a:spcBef>
            </a:pPr>
            <a:r>
              <a:rPr kumimoji="1" sz="2800" b="1">
                <a:solidFill>
                  <a:schemeClr val="bg1"/>
                </a:solidFill>
                <a:latin typeface="Times New Roman" charset="0"/>
              </a:rPr>
              <a:t>期望、 过去的经验、 价值观、 态度</a:t>
            </a:r>
            <a:endParaRPr kumimoji="1" sz="2800" b="1">
              <a:solidFill>
                <a:schemeClr val="bg1"/>
              </a:solidFill>
              <a:latin typeface="Times New Roman" charset="0"/>
            </a:endParaRPr>
          </a:p>
          <a:p>
            <a:pPr lvl="0" algn="just">
              <a:spcBef>
                <a:spcPct val="50000"/>
              </a:spcBef>
            </a:pPr>
            <a:endParaRPr kumimoji="1" sz="2800" b="1">
              <a:solidFill>
                <a:schemeClr val="bg1"/>
              </a:solidFill>
              <a:latin typeface="Times New Roman" charset="0"/>
            </a:endParaRPr>
          </a:p>
        </p:txBody>
      </p:sp>
      <p:sp>
        <p:nvSpPr>
          <p:cNvPr id="20485" name="Date Placeholder 1"/>
          <p:cNvSpPr>
            <a:spLocks noGrp="1"/>
          </p:cNvSpPr>
          <p:nvPr>
            <p:ph type="dt" sz="half"/>
          </p:nvPr>
        </p:nvSpPr>
        <p:spPr/>
        <p:txBody>
          <a:bodyPr/>
          <a:lstStyle/>
          <a:p>
            <a:pPr lvl="0"/>
            <a:endParaRPr sz="1400">
              <a:latin typeface="Arial Black" pitchFamily="34" charset="0"/>
            </a:endParaRPr>
          </a:p>
        </p:txBody>
      </p:sp>
      <p:sp>
        <p:nvSpPr>
          <p:cNvPr id="20486" name="Footer Placeholder 2"/>
          <p:cNvSpPr>
            <a:spLocks noGrp="1"/>
          </p:cNvSpPr>
          <p:nvPr>
            <p:ph type="ftr" sz="quarter" idx="1"/>
          </p:nvPr>
        </p:nvSpPr>
        <p:spPr/>
        <p:txBody>
          <a:bodyPr/>
          <a:lstStyle/>
          <a:p>
            <a:pPr lvl="0" algn="ctr"/>
            <a:fld id="{F445C6E1-D50E-47F0-B000-B83B2CDC7386}" type="footer">
              <a:rPr sz="1400">
                <a:latin typeface="Arial Black" pitchFamily="34" charset="0"/>
              </a:rPr>
              <a:t/>
            </a:fld>
            <a:endParaRPr sz="1400">
              <a:latin typeface="Arial Black" pitchFamily="34" charset="0"/>
            </a:endParaRPr>
          </a:p>
        </p:txBody>
      </p:sp>
      <p:sp>
        <p:nvSpPr>
          <p:cNvPr id="20487" name="TextBox 2048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37" dur="500" fill="hold" grpId="0" nodeType="clickEffect">
                                  <p:stCondLst>
                                    <p:cond delay="0"/>
                                  </p:stCondLst>
                                  <p:childTnLst>
                                    <p:set>
                                      <p:cBhvr additive="base">
                                        <p:cTn id="6" dur="1" fill="hold">
                                          <p:stCondLst>
                                            <p:cond delay="0"/>
                                          </p:stCondLst>
                                        </p:cTn>
                                        <p:tgtEl>
                                          <p:spTgt spid="20484">
                                            <p:txEl>
                                              <p:pRg st="0" end="0"/>
                                            </p:txEl>
                                          </p:spTgt>
                                        </p:tgtEl>
                                        <p:attrNameLst>
                                          <p:attrName>style.visibility</p:attrName>
                                        </p:attrNameLst>
                                      </p:cBhvr>
                                      <p:to>
                                        <p:strVal val="visible"/>
                                      </p:to>
                                    </p:set>
                                    <p:animEffect transition="in" filter="barn(outVertical)">
                                      <p:cBhvr additive="base">
                                        <p:cTn id="7" dur="500"/>
                                        <p:tgtEl>
                                          <p:spTgt spid="20484">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37" dur="500" fill="hold" grpId="0" nodeType="clickEffect">
                                  <p:stCondLst>
                                    <p:cond delay="0"/>
                                  </p:stCondLst>
                                  <p:childTnLst>
                                    <p:set>
                                      <p:cBhvr additive="base">
                                        <p:cTn id="11" dur="1" fill="hold">
                                          <p:stCondLst>
                                            <p:cond delay="0"/>
                                          </p:stCondLst>
                                        </p:cTn>
                                        <p:tgtEl>
                                          <p:spTgt spid="20484">
                                            <p:txEl>
                                              <p:pRg st="1" end="1"/>
                                            </p:txEl>
                                          </p:spTgt>
                                        </p:tgtEl>
                                        <p:attrNameLst>
                                          <p:attrName>style.visibility</p:attrName>
                                        </p:attrNameLst>
                                      </p:cBhvr>
                                      <p:to>
                                        <p:strVal val="visible"/>
                                      </p:to>
                                    </p:set>
                                    <p:animEffect transition="in" filter="barn(outVertical)">
                                      <p:cBhvr additive="base">
                                        <p:cTn id="12" dur="500"/>
                                        <p:tgtEl>
                                          <p:spTgt spid="20484">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37" dur="500" fill="hold" grpId="0" nodeType="clickEffect">
                                  <p:stCondLst>
                                    <p:cond delay="0"/>
                                  </p:stCondLst>
                                  <p:childTnLst>
                                    <p:set>
                                      <p:cBhvr additive="base">
                                        <p:cTn id="16" dur="1" fill="hold">
                                          <p:stCondLst>
                                            <p:cond delay="0"/>
                                          </p:stCondLst>
                                        </p:cTn>
                                        <p:tgtEl>
                                          <p:spTgt spid="20484">
                                            <p:txEl>
                                              <p:pRg st="2" end="2"/>
                                            </p:txEl>
                                          </p:spTgt>
                                        </p:tgtEl>
                                        <p:attrNameLst>
                                          <p:attrName>style.visibility</p:attrName>
                                        </p:attrNameLst>
                                      </p:cBhvr>
                                      <p:to>
                                        <p:strVal val="visible"/>
                                      </p:to>
                                    </p:set>
                                    <p:animEffect transition="in" filter="barn(outVertical)">
                                      <p:cBhvr additive="base">
                                        <p:cTn id="17" dur="500"/>
                                        <p:tgtEl>
                                          <p:spTgt spid="20484">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37" dur="500" fill="hold" grpId="0" nodeType="clickEffect">
                                  <p:stCondLst>
                                    <p:cond delay="0"/>
                                  </p:stCondLst>
                                  <p:childTnLst>
                                    <p:set>
                                      <p:cBhvr additive="base">
                                        <p:cTn id="21" dur="1" fill="hold">
                                          <p:stCondLst>
                                            <p:cond delay="0"/>
                                          </p:stCondLst>
                                        </p:cTn>
                                        <p:tgtEl>
                                          <p:spTgt spid="20484">
                                            <p:txEl>
                                              <p:pRg st="3" end="3"/>
                                            </p:txEl>
                                          </p:spTgt>
                                        </p:tgtEl>
                                        <p:attrNameLst>
                                          <p:attrName>style.visibility</p:attrName>
                                        </p:attrNameLst>
                                      </p:cBhvr>
                                      <p:to>
                                        <p:strVal val="visible"/>
                                      </p:to>
                                    </p:set>
                                    <p:animEffect transition="in" filter="barn(outVertical)">
                                      <p:cBhvr additive="base">
                                        <p:cTn id="22" dur="500"/>
                                        <p:tgtEl>
                                          <p:spTgt spid="20484">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37" dur="500" fill="hold" grpId="0" nodeType="clickEffect">
                                  <p:stCondLst>
                                    <p:cond delay="0"/>
                                  </p:stCondLst>
                                  <p:childTnLst>
                                    <p:set>
                                      <p:cBhvr additive="base">
                                        <p:cTn id="26" dur="1" fill="hold">
                                          <p:stCondLst>
                                            <p:cond delay="0"/>
                                          </p:stCondLst>
                                        </p:cTn>
                                        <p:tgtEl>
                                          <p:spTgt spid="20484">
                                            <p:txEl>
                                              <p:pRg st="4" end="4"/>
                                            </p:txEl>
                                          </p:spTgt>
                                        </p:tgtEl>
                                        <p:attrNameLst>
                                          <p:attrName>style.visibility</p:attrName>
                                        </p:attrNameLst>
                                      </p:cBhvr>
                                      <p:to>
                                        <p:strVal val="visible"/>
                                      </p:to>
                                    </p:set>
                                    <p:animEffect transition="in" filter="barn(outVertical)">
                                      <p:cBhvr additive="base">
                                        <p:cTn id="27" dur="500"/>
                                        <p:tgtEl>
                                          <p:spTgt spid="2048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
          <p:cNvSpPr/>
          <p:nvPr/>
        </p:nvSpPr>
        <p:spPr>
          <a:xfrm>
            <a:off x="304800" y="304800"/>
            <a:ext cx="8458200" cy="5643562"/>
          </a:xfrm>
          <a:prstGeom prst="rect">
            <a:avLst/>
          </a:prstGeom>
          <a:solidFill>
            <a:srgbClr val="FF9933"/>
          </a:solid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kumimoji="1" sz="2400">
                <a:latin typeface="宋体" pitchFamily="2" charset="-122"/>
              </a:rPr>
              <a:t>　　</a:t>
            </a:r>
            <a:r>
              <a:rPr kumimoji="1" sz="2800" b="1">
                <a:solidFill>
                  <a:schemeClr val="bg1"/>
                </a:solidFill>
                <a:latin typeface="宋体" pitchFamily="2" charset="-122"/>
              </a:rPr>
              <a:t>（</a:t>
            </a:r>
            <a:r>
              <a:rPr kumimoji="1" sz="2800" b="1">
                <a:solidFill>
                  <a:schemeClr val="bg1"/>
                </a:solidFill>
                <a:latin typeface="Times New Roman" charset="0"/>
              </a:rPr>
              <a:t>3</a:t>
            </a:r>
            <a:r>
              <a:rPr kumimoji="1" sz="2800" b="1">
                <a:solidFill>
                  <a:schemeClr val="bg1"/>
                </a:solidFill>
                <a:latin typeface="宋体" pitchFamily="2" charset="-122"/>
              </a:rPr>
              <a:t>）形体错觉的运用。人的胖瘦、高矮是无法改变的，但是，可以借助错觉原理，用服饰、发型加以调整。如穿深色衣服能使人体形显得苗条些；穿淡色衣服使人显得肥胖些；穿横条衣服使人显得矮胖些；穿紧条衣服使人显得瘦长些；较肥胖的女士不宜穿具有放大了效果的大花图案的衣服，而宜穿小碎花图案的衣服；个子矮的人宜穿套服和与服装相同颜色的鞋袜，这样可以给人以延长身高的错觉；细长体形的女士宜穿亮色、横条纹、大花的服装，而不适宜穿带竖条花纹的连衣裙；同样道理，头小的男士不宜戴大沿帽，而头大身矮的妇女不宜烫发等等。营销人员懂得这些错觉原理，就可以在为顾客服务时，为他们当好参谋，提高服务质量，提高顾客的满意度</a:t>
            </a:r>
            <a:r>
              <a:rPr kumimoji="1" sz="2800" b="1">
                <a:solidFill>
                  <a:schemeClr val="bg1"/>
                </a:solidFill>
                <a:latin typeface="Times New Roman" charset="0"/>
              </a:rPr>
              <a:t> </a:t>
            </a:r>
            <a:endParaRPr kumimoji="1" sz="2800" b="1">
              <a:solidFill>
                <a:schemeClr val="bg1"/>
              </a:solidFill>
              <a:latin typeface="Times New Roman" charset="0"/>
            </a:endParaRPr>
          </a:p>
        </p:txBody>
      </p:sp>
      <p:sp>
        <p:nvSpPr>
          <p:cNvPr id="40963" name="Date Placeholder 1"/>
          <p:cNvSpPr>
            <a:spLocks noGrp="1"/>
          </p:cNvSpPr>
          <p:nvPr>
            <p:ph type="dt" sz="half"/>
          </p:nvPr>
        </p:nvSpPr>
        <p:spPr/>
        <p:txBody>
          <a:bodyPr/>
          <a:lstStyle/>
          <a:p>
            <a:pPr lvl="0"/>
            <a:endParaRPr sz="1400">
              <a:latin typeface="Arial Black" pitchFamily="34" charset="0"/>
            </a:endParaRPr>
          </a:p>
        </p:txBody>
      </p:sp>
      <p:sp>
        <p:nvSpPr>
          <p:cNvPr id="40964" name="Footer Placeholder 2"/>
          <p:cNvSpPr>
            <a:spLocks noGrp="1"/>
          </p:cNvSpPr>
          <p:nvPr>
            <p:ph type="ftr" sz="quarter" idx="1"/>
          </p:nvPr>
        </p:nvSpPr>
        <p:spPr/>
        <p:txBody>
          <a:bodyPr/>
          <a:lstStyle/>
          <a:p>
            <a:pPr lvl="0" algn="ctr"/>
            <a:fld id="{417C00B0-F4AF-4D6C-A2E3-BA2C169CB67B}" type="footer">
              <a:rPr sz="1400">
                <a:latin typeface="Arial Black" pitchFamily="34" charset="0"/>
              </a:rPr>
              <a:t/>
            </a:fld>
            <a:endParaRPr sz="1400">
              <a:latin typeface="Arial Black" pitchFamily="34" charset="0"/>
            </a:endParaRPr>
          </a:p>
        </p:txBody>
      </p:sp>
      <p:sp>
        <p:nvSpPr>
          <p:cNvPr id="40965" name="TextBox 4096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nvSpPr>
        <p:spPr>
          <a:xfrm>
            <a:off x="609600" y="1219200"/>
            <a:ext cx="8101012" cy="4875212"/>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kumimoji="1" sz="2400">
                <a:latin typeface="Times New Roman" charset="0"/>
              </a:rPr>
              <a:t>          </a:t>
            </a:r>
            <a:r>
              <a:rPr kumimoji="1" sz="2400" b="1">
                <a:latin typeface="Times New Roman" charset="0"/>
              </a:rPr>
              <a:t>信念，是人们对某种事物所持的看法. </a:t>
            </a:r>
            <a:endParaRPr kumimoji="1" sz="2400" b="1">
              <a:latin typeface="Times New Roman" charset="0"/>
            </a:endParaRPr>
          </a:p>
          <a:p>
            <a:pPr lvl="0"/>
            <a:r>
              <a:rPr kumimoji="1" sz="2400" b="1">
                <a:latin typeface="Times New Roman" charset="0"/>
              </a:rPr>
              <a:t>          态度，是人们长期保持的关于某种事物或观念的是非观、好恶观。</a:t>
            </a:r>
            <a:endParaRPr kumimoji="1" sz="2400" b="1">
              <a:latin typeface="Times New Roman" charset="0"/>
            </a:endParaRPr>
          </a:p>
          <a:p>
            <a:pPr lvl="0"/>
            <a:endParaRPr kumimoji="1" sz="2400" b="1">
              <a:latin typeface="Times New Roman" charset="0"/>
            </a:endParaRPr>
          </a:p>
          <a:p>
            <a:pPr lvl="0">
              <a:lnSpc>
                <a:spcPct val="130000"/>
              </a:lnSpc>
            </a:pPr>
            <a:r>
              <a:rPr kumimoji="1" sz="2400" b="1">
                <a:latin typeface="Times New Roman" charset="0"/>
              </a:rPr>
              <a:t>消费者态度的构成主要包括三大因素：</a:t>
            </a:r>
            <a:endParaRPr kumimoji="1" sz="2400" b="1">
              <a:latin typeface="Times New Roman" charset="0"/>
            </a:endParaRPr>
          </a:p>
          <a:p>
            <a:pPr lvl="0">
              <a:lnSpc>
                <a:spcPct val="130000"/>
              </a:lnSpc>
            </a:pPr>
            <a:r>
              <a:rPr kumimoji="1" sz="2400" b="1">
                <a:latin typeface="Times New Roman" charset="0"/>
              </a:rPr>
              <a:t>    1)认知因素。消费者的态度与他是否了解和熟悉某种商品的程度有着直接的关系，如果对某种商品产生了需要，在感觉和知觉过程中不断加深了对该商品的认识、消费者的购买态度一般会比较坚定。</a:t>
            </a:r>
            <a:endParaRPr kumimoji="1" sz="2400" b="1">
              <a:latin typeface="Times New Roman" charset="0"/>
            </a:endParaRPr>
          </a:p>
          <a:p>
            <a:pPr lvl="0">
              <a:lnSpc>
                <a:spcPct val="130000"/>
              </a:lnSpc>
            </a:pPr>
            <a:r>
              <a:rPr kumimoji="1" sz="2400" b="1">
                <a:latin typeface="Times New Roman" charset="0"/>
              </a:rPr>
              <a:t>2）情感因素。态度的强度与情感的强度有相互对应的关系。</a:t>
            </a:r>
            <a:endParaRPr kumimoji="1" sz="2400" b="1">
              <a:latin typeface="Times New Roman" charset="0"/>
            </a:endParaRPr>
          </a:p>
          <a:p>
            <a:pPr lvl="0">
              <a:lnSpc>
                <a:spcPct val="130000"/>
              </a:lnSpc>
            </a:pPr>
            <a:r>
              <a:rPr kumimoji="1" sz="2400" b="1">
                <a:latin typeface="Times New Roman" charset="0"/>
              </a:rPr>
              <a:t>3）行为因素。可以通过消费者语言或非语言方式表达出来。</a:t>
            </a:r>
            <a:endParaRPr kumimoji="1" sz="2400" b="1">
              <a:latin typeface="Times New Roman" charset="0"/>
            </a:endParaRPr>
          </a:p>
        </p:txBody>
      </p:sp>
      <p:sp>
        <p:nvSpPr>
          <p:cNvPr id="22531" name=""/>
          <p:cNvSpPr/>
          <p:nvPr/>
        </p:nvSpPr>
        <p:spPr>
          <a:xfrm>
            <a:off x="827088" y="620712"/>
            <a:ext cx="3673475" cy="10668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kumimoji="1" sz="2800" b="1">
                <a:latin typeface="Times New Roman" charset="0"/>
              </a:rPr>
              <a:t>（4）信念与态度</a:t>
            </a:r>
            <a:endParaRPr kumimoji="1" sz="2800" b="1">
              <a:latin typeface="Times New Roman" charset="0"/>
            </a:endParaRPr>
          </a:p>
          <a:p>
            <a:pPr lvl="0">
              <a:spcBef>
                <a:spcPct val="50000"/>
              </a:spcBef>
            </a:pPr>
            <a:endParaRPr kumimoji="1" sz="2400">
              <a:latin typeface="Times New Roman" charset="0"/>
            </a:endParaRPr>
          </a:p>
        </p:txBody>
      </p:sp>
      <p:sp>
        <p:nvSpPr>
          <p:cNvPr id="22532" name="Date Placeholder 1"/>
          <p:cNvSpPr>
            <a:spLocks noGrp="1"/>
          </p:cNvSpPr>
          <p:nvPr>
            <p:ph type="dt" sz="half"/>
          </p:nvPr>
        </p:nvSpPr>
        <p:spPr/>
        <p:txBody>
          <a:bodyPr/>
          <a:lstStyle/>
          <a:p>
            <a:pPr lvl="0"/>
            <a:endParaRPr sz="1400">
              <a:latin typeface="Arial Black" pitchFamily="34" charset="0"/>
            </a:endParaRPr>
          </a:p>
        </p:txBody>
      </p:sp>
      <p:sp>
        <p:nvSpPr>
          <p:cNvPr id="22533" name="Footer Placeholder 2"/>
          <p:cNvSpPr>
            <a:spLocks noGrp="1"/>
          </p:cNvSpPr>
          <p:nvPr>
            <p:ph type="ftr" sz="quarter" idx="1"/>
          </p:nvPr>
        </p:nvSpPr>
        <p:spPr/>
        <p:txBody>
          <a:bodyPr/>
          <a:lstStyle/>
          <a:p>
            <a:pPr lvl="0" algn="ctr"/>
            <a:fld id="{9951476A-13FE-41BD-A7D7-ABDC55458C63}" type="footer">
              <a:rPr sz="1400">
                <a:latin typeface="Arial Black" pitchFamily="34" charset="0"/>
              </a:rPr>
              <a:t/>
            </a:fld>
            <a:endParaRPr sz="1400">
              <a:latin typeface="Arial Black" pitchFamily="34" charset="0"/>
            </a:endParaRPr>
          </a:p>
        </p:txBody>
      </p:sp>
      <p:sp>
        <p:nvSpPr>
          <p:cNvPr id="22534" name="TextBox 2253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22530">
                                            <p:txEl>
                                              <p:pRg st="0" end="0"/>
                                            </p:txEl>
                                          </p:spTgt>
                                        </p:tgtEl>
                                        <p:attrNameLst>
                                          <p:attrName>style.visibility</p:attrName>
                                        </p:attrNameLst>
                                      </p:cBhvr>
                                      <p:to>
                                        <p:strVal val="visible"/>
                                      </p:to>
                                    </p:set>
                                    <p:animEffect transition="in" filter="box(in)">
                                      <p:cBhvr additive="base">
                                        <p:cTn id="7" dur="500"/>
                                        <p:tgtEl>
                                          <p:spTgt spid="2253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nodeType="clickEffect">
                                  <p:stCondLst>
                                    <p:cond delay="0"/>
                                  </p:stCondLst>
                                  <p:childTnLst>
                                    <p:set>
                                      <p:cBhvr additive="base">
                                        <p:cTn id="11" dur="1" fill="hold">
                                          <p:stCondLst>
                                            <p:cond delay="0"/>
                                          </p:stCondLst>
                                        </p:cTn>
                                        <p:tgtEl>
                                          <p:spTgt spid="22530">
                                            <p:txEl>
                                              <p:pRg st="1" end="1"/>
                                            </p:txEl>
                                          </p:spTgt>
                                        </p:tgtEl>
                                        <p:attrNameLst>
                                          <p:attrName>style.visibility</p:attrName>
                                        </p:attrNameLst>
                                      </p:cBhvr>
                                      <p:to>
                                        <p:strVal val="visible"/>
                                      </p:to>
                                    </p:set>
                                    <p:animEffect transition="in" filter="box(in)">
                                      <p:cBhvr additive="base">
                                        <p:cTn id="12" dur="500"/>
                                        <p:tgtEl>
                                          <p:spTgt spid="22530">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nodeType="clickEffect">
                                  <p:stCondLst>
                                    <p:cond delay="0"/>
                                  </p:stCondLst>
                                  <p:childTnLst>
                                    <p:set>
                                      <p:cBhvr additive="base">
                                        <p:cTn id="16" dur="1" fill="hold">
                                          <p:stCondLst>
                                            <p:cond delay="0"/>
                                          </p:stCondLst>
                                        </p:cTn>
                                        <p:tgtEl>
                                          <p:spTgt spid="22530">
                                            <p:txEl>
                                              <p:charRg st="69" end="118"/>
                                            </p:txEl>
                                          </p:spTgt>
                                        </p:tgtEl>
                                        <p:attrNameLst>
                                          <p:attrName>style.visibility</p:attrName>
                                        </p:attrNameLst>
                                      </p:cBhvr>
                                      <p:to>
                                        <p:strVal val="visible"/>
                                      </p:to>
                                    </p:set>
                                    <p:animEffect transition="in" filter="box(in)">
                                      <p:cBhvr additive="base">
                                        <p:cTn id="17" dur="500"/>
                                        <p:tgtEl>
                                          <p:spTgt spid="22530">
                                            <p:txEl>
                                              <p:charRg st="69" end="118"/>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nodeType="clickEffect">
                                  <p:stCondLst>
                                    <p:cond delay="0"/>
                                  </p:stCondLst>
                                  <p:childTnLst>
                                    <p:set>
                                      <p:cBhvr additive="base">
                                        <p:cTn id="21" dur="1" fill="hold">
                                          <p:stCondLst>
                                            <p:cond delay="0"/>
                                          </p:stCondLst>
                                        </p:cTn>
                                        <p:tgtEl>
                                          <p:spTgt spid="22530">
                                            <p:txEl>
                                              <p:charRg st="118" end="140"/>
                                            </p:txEl>
                                          </p:spTgt>
                                        </p:tgtEl>
                                        <p:attrNameLst>
                                          <p:attrName>style.visibility</p:attrName>
                                        </p:attrNameLst>
                                      </p:cBhvr>
                                      <p:to>
                                        <p:strVal val="visible"/>
                                      </p:to>
                                    </p:set>
                                    <p:animEffect transition="in" filter="box(in)">
                                      <p:cBhvr additive="base">
                                        <p:cTn id="22" dur="500"/>
                                        <p:tgtEl>
                                          <p:spTgt spid="22530">
                                            <p:txEl>
                                              <p:charRg st="118" end="140"/>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16" dur="500" fill="hold" nodeType="clickEffect">
                                  <p:stCondLst>
                                    <p:cond delay="0"/>
                                  </p:stCondLst>
                                  <p:childTnLst>
                                    <p:set>
                                      <p:cBhvr additive="base">
                                        <p:cTn id="26" dur="1" fill="hold">
                                          <p:stCondLst>
                                            <p:cond delay="0"/>
                                          </p:stCondLst>
                                        </p:cTn>
                                        <p:tgtEl>
                                          <p:spTgt spid="22530">
                                            <p:txEl>
                                              <p:charRg st="140" end="173"/>
                                            </p:txEl>
                                          </p:spTgt>
                                        </p:tgtEl>
                                        <p:attrNameLst>
                                          <p:attrName>style.visibility</p:attrName>
                                        </p:attrNameLst>
                                      </p:cBhvr>
                                      <p:to>
                                        <p:strVal val="visible"/>
                                      </p:to>
                                    </p:set>
                                    <p:animEffect transition="in" filter="box(in)">
                                      <p:cBhvr additive="base">
                                        <p:cTn id="27" dur="500"/>
                                        <p:tgtEl>
                                          <p:spTgt spid="22530">
                                            <p:txEl>
                                              <p:charRg st="140" end="17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16" dur="500" fill="hold" nodeType="clickEffect">
                                  <p:stCondLst>
                                    <p:cond delay="0"/>
                                  </p:stCondLst>
                                  <p:childTnLst>
                                    <p:set>
                                      <p:cBhvr additive="base">
                                        <p:cTn id="31" dur="1" fill="hold">
                                          <p:stCondLst>
                                            <p:cond delay="0"/>
                                          </p:stCondLst>
                                        </p:cTn>
                                        <p:tgtEl>
                                          <p:spTgt spid="22530">
                                            <p:txEl>
                                              <p:charRg st="173" end="237"/>
                                            </p:txEl>
                                          </p:spTgt>
                                        </p:tgtEl>
                                        <p:attrNameLst>
                                          <p:attrName>style.visibility</p:attrName>
                                        </p:attrNameLst>
                                      </p:cBhvr>
                                      <p:to>
                                        <p:strVal val="visible"/>
                                      </p:to>
                                    </p:set>
                                    <p:animEffect transition="in" filter="box(in)">
                                      <p:cBhvr additive="base">
                                        <p:cTn id="32" dur="500"/>
                                        <p:tgtEl>
                                          <p:spTgt spid="22530">
                                            <p:txEl>
                                              <p:charRg st="173" end="237"/>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16" dur="500" fill="hold" nodeType="clickEffect">
                                  <p:stCondLst>
                                    <p:cond delay="0"/>
                                  </p:stCondLst>
                                  <p:childTnLst>
                                    <p:set>
                                      <p:cBhvr additive="base">
                                        <p:cTn id="36" dur="1" fill="hold">
                                          <p:stCondLst>
                                            <p:cond delay="0"/>
                                          </p:stCondLst>
                                        </p:cTn>
                                        <p:tgtEl>
                                          <p:spTgt spid="22530">
                                            <p:txEl>
                                              <p:charRg st="237" end="237"/>
                                            </p:txEl>
                                          </p:spTgt>
                                        </p:tgtEl>
                                        <p:attrNameLst>
                                          <p:attrName>style.visibility</p:attrName>
                                        </p:attrNameLst>
                                      </p:cBhvr>
                                      <p:to>
                                        <p:strVal val="visible"/>
                                      </p:to>
                                    </p:set>
                                    <p:animEffect transition="in" filter="box(in)">
                                      <p:cBhvr additive="base">
                                        <p:cTn id="37" dur="500"/>
                                        <p:tgtEl>
                                          <p:spTgt spid="22530">
                                            <p:txEl>
                                              <p:charRg st="237" end="23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
          <p:cNvSpPr/>
          <p:nvPr/>
        </p:nvSpPr>
        <p:spPr>
          <a:xfrm>
            <a:off x="381000" y="609600"/>
            <a:ext cx="7620000" cy="5314950"/>
          </a:xfrm>
          <a:prstGeom prst="rect">
            <a:avLst/>
          </a:prstGeom>
          <a:solidFill>
            <a:srgbClr val="CC99FF"/>
          </a:solidFill>
          <a:ln w="38100">
            <a:solidFill>
              <a:schemeClr val="tx1"/>
            </a:solid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kumimoji="1" sz="2400" b="1">
                <a:latin typeface="Times New Roman" charset="0"/>
              </a:rPr>
              <a:t>     </a:t>
            </a:r>
            <a:endParaRPr kumimoji="1" sz="2400" b="1">
              <a:latin typeface="Times New Roman" charset="0"/>
            </a:endParaRPr>
          </a:p>
          <a:p>
            <a:pPr lvl="0" algn="just">
              <a:lnSpc>
                <a:spcPct val="120000"/>
              </a:lnSpc>
            </a:pPr>
            <a:r>
              <a:rPr kumimoji="1" sz="2400" b="1">
                <a:latin typeface="Times New Roman" charset="0"/>
              </a:rPr>
              <a:t>        </a:t>
            </a:r>
            <a:r>
              <a:rPr kumimoji="1" sz="2400" b="1">
                <a:solidFill>
                  <a:schemeClr val="bg1"/>
                </a:solidFill>
                <a:latin typeface="Times New Roman" charset="0"/>
              </a:rPr>
              <a:t>虽然可口可乐公司已经花费了大约400万美元来试验新配方，但它忽略了一个重要的因素，成百上千万的消费者与原有可乐有着强烈的"情感参与"。他们从小就喝可口可乐，成年后还是喝可口可乐。许多消费者对可口可乐有一种个人依赖感。可口可乐公司的发言人说：“我们拿走了他们和他们的过去的一小部分。”但是他们（消费者）说，”你没有权力这样做，把它拿回来。”</a:t>
            </a:r>
            <a:endParaRPr kumimoji="1" sz="2400" b="1">
              <a:solidFill>
                <a:schemeClr val="bg1"/>
              </a:solidFill>
              <a:latin typeface="Times New Roman" charset="0"/>
            </a:endParaRPr>
          </a:p>
          <a:p>
            <a:pPr lvl="0" eaLnBrk="0" hangingPunct="0">
              <a:lnSpc>
                <a:spcPct val="120000"/>
              </a:lnSpc>
            </a:pPr>
            <a:r>
              <a:rPr kumimoji="1" sz="2400" b="1">
                <a:solidFill>
                  <a:schemeClr val="bg1"/>
                </a:solidFill>
                <a:latin typeface="宋体" pitchFamily="2" charset="-122"/>
              </a:rPr>
              <a:t>　可口可乐公司买到了一个昂贵的教训。虽然消费者在蒙眼测试中更喜欢新的味道，但可口可乐公司没有估计到从市场上拿走原有可口可乐时消费者的情感反应。</a:t>
            </a:r>
            <a:endParaRPr kumimoji="1" sz="2400" b="1">
              <a:solidFill>
                <a:schemeClr val="bg1"/>
              </a:solidFill>
              <a:latin typeface="宋体" pitchFamily="2" charset="-122"/>
            </a:endParaRPr>
          </a:p>
          <a:p>
            <a:pPr lvl="0" eaLnBrk="0" hangingPunct="0">
              <a:lnSpc>
                <a:spcPct val="120000"/>
              </a:lnSpc>
            </a:pPr>
            <a:endParaRPr kumimoji="1" sz="2400" b="1">
              <a:solidFill>
                <a:schemeClr val="bg1"/>
              </a:solidFill>
              <a:latin typeface="Times New Roman" charset="0"/>
            </a:endParaRPr>
          </a:p>
        </p:txBody>
      </p:sp>
      <p:sp>
        <p:nvSpPr>
          <p:cNvPr id="43011" name="Date Placeholder 1"/>
          <p:cNvSpPr>
            <a:spLocks noGrp="1"/>
          </p:cNvSpPr>
          <p:nvPr>
            <p:ph type="dt" sz="half"/>
          </p:nvPr>
        </p:nvSpPr>
        <p:spPr/>
        <p:txBody>
          <a:bodyPr/>
          <a:lstStyle/>
          <a:p>
            <a:pPr lvl="0"/>
            <a:endParaRPr sz="1400">
              <a:latin typeface="Arial Black" pitchFamily="34" charset="0"/>
            </a:endParaRPr>
          </a:p>
        </p:txBody>
      </p:sp>
      <p:sp>
        <p:nvSpPr>
          <p:cNvPr id="43012" name="Footer Placeholder 2"/>
          <p:cNvSpPr>
            <a:spLocks noGrp="1"/>
          </p:cNvSpPr>
          <p:nvPr>
            <p:ph type="ftr" sz="quarter" idx="1"/>
          </p:nvPr>
        </p:nvSpPr>
        <p:spPr/>
        <p:txBody>
          <a:bodyPr/>
          <a:lstStyle/>
          <a:p>
            <a:pPr lvl="0" algn="ctr"/>
            <a:fld id="{5993A586-AF04-4546-90E6-36FEB99E60F7}" type="footer">
              <a:rPr sz="1400">
                <a:latin typeface="Arial Black" pitchFamily="34" charset="0"/>
              </a:rPr>
              <a:t/>
            </a:fld>
            <a:endParaRPr sz="1400">
              <a:latin typeface="Arial Black" pitchFamily="34" charset="0"/>
            </a:endParaRPr>
          </a:p>
        </p:txBody>
      </p:sp>
      <p:sp>
        <p:nvSpPr>
          <p:cNvPr id="43013" name="TextBox 4301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nvSpPr>
        <p:spPr>
          <a:xfrm>
            <a:off x="1042988" y="1268412"/>
            <a:ext cx="7200900" cy="2651125"/>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endParaRPr kumimoji="1" sz="2800" b="1">
              <a:latin typeface="Times New Roman" charset="0"/>
            </a:endParaRPr>
          </a:p>
          <a:p>
            <a:pPr lvl="0"/>
            <a:endParaRPr kumimoji="1" sz="2800" b="1">
              <a:latin typeface="Times New Roman" charset="0"/>
            </a:endParaRPr>
          </a:p>
          <a:p>
            <a:pPr lvl="0"/>
            <a:r>
              <a:rPr kumimoji="1" sz="2800" b="1">
                <a:latin typeface="Times New Roman" charset="0"/>
              </a:rPr>
              <a:t>3、个人因素</a:t>
            </a:r>
            <a:endParaRPr kumimoji="1" sz="2800" b="1">
              <a:latin typeface="Times New Roman" charset="0"/>
            </a:endParaRPr>
          </a:p>
          <a:p>
            <a:pPr lvl="0"/>
            <a:r>
              <a:rPr kumimoji="1" sz="2400" b="1">
                <a:latin typeface="Times New Roman" charset="0"/>
              </a:rPr>
              <a:t>　　包括年龄和家庭生命周期，性别、职业和受教育程度，经济状况，生活方式，及个性和自我形象。</a:t>
            </a:r>
            <a:endParaRPr kumimoji="1" sz="2400" b="1">
              <a:latin typeface="Times New Roman" charset="0"/>
            </a:endParaRPr>
          </a:p>
          <a:p>
            <a:pPr lvl="0">
              <a:spcBef>
                <a:spcPct val="50000"/>
              </a:spcBef>
            </a:pPr>
            <a:endParaRPr kumimoji="1" sz="2400">
              <a:latin typeface="Times New Roman" charset="0"/>
            </a:endParaRPr>
          </a:p>
        </p:txBody>
      </p:sp>
      <p:sp>
        <p:nvSpPr>
          <p:cNvPr id="23555" name="Date Placeholder 1"/>
          <p:cNvSpPr>
            <a:spLocks noGrp="1"/>
          </p:cNvSpPr>
          <p:nvPr>
            <p:ph type="dt" sz="half"/>
          </p:nvPr>
        </p:nvSpPr>
        <p:spPr/>
        <p:txBody>
          <a:bodyPr/>
          <a:lstStyle/>
          <a:p>
            <a:pPr lvl="0"/>
            <a:endParaRPr sz="1400">
              <a:latin typeface="Arial Black" pitchFamily="34" charset="0"/>
            </a:endParaRPr>
          </a:p>
        </p:txBody>
      </p:sp>
      <p:sp>
        <p:nvSpPr>
          <p:cNvPr id="23556" name="Footer Placeholder 2"/>
          <p:cNvSpPr>
            <a:spLocks noGrp="1"/>
          </p:cNvSpPr>
          <p:nvPr>
            <p:ph type="ftr" sz="quarter" idx="1"/>
          </p:nvPr>
        </p:nvSpPr>
        <p:spPr/>
        <p:txBody>
          <a:bodyPr/>
          <a:lstStyle/>
          <a:p>
            <a:pPr lvl="0" algn="ctr"/>
            <a:fld id="{A8C6B010-544F-4A43-BCFB-705CD045EC6E}" type="footer">
              <a:rPr sz="1400">
                <a:latin typeface="Arial Black" pitchFamily="34" charset="0"/>
              </a:rPr>
              <a:t/>
            </a:fld>
            <a:endParaRPr sz="1400">
              <a:latin typeface="Arial Black" pitchFamily="34" charset="0"/>
            </a:endParaRPr>
          </a:p>
        </p:txBody>
      </p:sp>
      <p:sp>
        <p:nvSpPr>
          <p:cNvPr id="23557" name="TextBox 2355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
          <p:cNvSpPr/>
          <p:nvPr/>
        </p:nvSpPr>
        <p:spPr>
          <a:xfrm>
            <a:off x="914400" y="990600"/>
            <a:ext cx="7772400" cy="1641475"/>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nSpc>
                <a:spcPct val="90000"/>
              </a:lnSpc>
              <a:spcBef>
                <a:spcPct val="20000"/>
              </a:spcBef>
              <a:buSzPct val="85000"/>
            </a:pPr>
            <a:r>
              <a:rPr kumimoji="1" sz="3200" b="1">
                <a:latin typeface="Times New Roman" charset="0"/>
              </a:rPr>
              <a:t>（二）消费者购买决策过程</a:t>
            </a:r>
            <a:endParaRPr kumimoji="1" sz="3200" b="1">
              <a:latin typeface="Times New Roman" charset="0"/>
            </a:endParaRPr>
          </a:p>
          <a:p>
            <a:pPr lvl="0">
              <a:lnSpc>
                <a:spcPct val="90000"/>
              </a:lnSpc>
              <a:spcBef>
                <a:spcPct val="20000"/>
              </a:spcBef>
              <a:buSzPct val="85000"/>
            </a:pPr>
            <a:r>
              <a:rPr kumimoji="1" sz="2800" b="1">
                <a:latin typeface="Times New Roman" charset="0"/>
              </a:rPr>
              <a:t>       1、确认需求</a:t>
            </a:r>
            <a:endParaRPr kumimoji="1" sz="2800" b="1">
              <a:latin typeface="Times New Roman" charset="0"/>
            </a:endParaRPr>
          </a:p>
          <a:p>
            <a:pPr lvl="0">
              <a:spcBef>
                <a:spcPct val="50000"/>
              </a:spcBef>
            </a:pPr>
            <a:endParaRPr kumimoji="1" sz="2800" b="1">
              <a:latin typeface="Times New Roman" charset="0"/>
            </a:endParaRPr>
          </a:p>
        </p:txBody>
      </p:sp>
      <p:sp>
        <p:nvSpPr>
          <p:cNvPr id="25603" name=""/>
          <p:cNvSpPr/>
          <p:nvPr/>
        </p:nvSpPr>
        <p:spPr>
          <a:xfrm>
            <a:off x="2133600" y="2362200"/>
            <a:ext cx="6629400" cy="1004888"/>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2400" b="1">
                <a:solidFill>
                  <a:srgbClr val="F45144"/>
                </a:solidFill>
                <a:latin typeface="Times New Roman" charset="0"/>
              </a:rPr>
              <a:t>个人来源             商业来源</a:t>
            </a:r>
            <a:endParaRPr kumimoji="1" sz="2400" b="1">
              <a:solidFill>
                <a:srgbClr val="F45144"/>
              </a:solidFill>
              <a:latin typeface="Times New Roman" charset="0"/>
            </a:endParaRPr>
          </a:p>
          <a:p>
            <a:pPr lvl="0">
              <a:spcBef>
                <a:spcPct val="50000"/>
              </a:spcBef>
            </a:pPr>
            <a:r>
              <a:rPr kumimoji="1" sz="2400" b="1">
                <a:solidFill>
                  <a:srgbClr val="F45144"/>
                </a:solidFill>
                <a:latin typeface="Times New Roman" charset="0"/>
              </a:rPr>
              <a:t>公共来源             经验来源</a:t>
            </a:r>
            <a:endParaRPr kumimoji="1" sz="2400" b="1">
              <a:solidFill>
                <a:srgbClr val="F45144"/>
              </a:solidFill>
              <a:latin typeface="Times New Roman" charset="0"/>
            </a:endParaRPr>
          </a:p>
        </p:txBody>
      </p:sp>
      <p:sp>
        <p:nvSpPr>
          <p:cNvPr id="25604" name=""/>
          <p:cNvSpPr/>
          <p:nvPr/>
        </p:nvSpPr>
        <p:spPr>
          <a:xfrm>
            <a:off x="1371600" y="1905000"/>
            <a:ext cx="6705600" cy="1023938"/>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nSpc>
                <a:spcPct val="90000"/>
              </a:lnSpc>
              <a:spcBef>
                <a:spcPct val="20000"/>
              </a:spcBef>
              <a:buSzPct val="85000"/>
            </a:pPr>
            <a:r>
              <a:rPr kumimoji="1" sz="2800" b="1">
                <a:latin typeface="Times New Roman" charset="0"/>
              </a:rPr>
              <a:t>  2、搜集信息</a:t>
            </a:r>
            <a:endParaRPr kumimoji="1" sz="2800" b="1">
              <a:latin typeface="Times New Roman" charset="0"/>
            </a:endParaRPr>
          </a:p>
          <a:p>
            <a:pPr lvl="0">
              <a:spcBef>
                <a:spcPct val="50000"/>
              </a:spcBef>
            </a:pPr>
            <a:endParaRPr kumimoji="1" sz="2400">
              <a:latin typeface="Times New Roman" charset="0"/>
            </a:endParaRPr>
          </a:p>
        </p:txBody>
      </p:sp>
      <p:sp>
        <p:nvSpPr>
          <p:cNvPr id="25605" name=""/>
          <p:cNvSpPr/>
          <p:nvPr/>
        </p:nvSpPr>
        <p:spPr>
          <a:xfrm>
            <a:off x="1371600" y="3352800"/>
            <a:ext cx="6096000" cy="11176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nSpc>
                <a:spcPct val="90000"/>
              </a:lnSpc>
              <a:spcBef>
                <a:spcPct val="20000"/>
              </a:spcBef>
              <a:buSzPct val="85000"/>
            </a:pPr>
            <a:r>
              <a:rPr kumimoji="1" sz="2400">
                <a:latin typeface="Times New Roman" charset="0"/>
              </a:rPr>
              <a:t>  </a:t>
            </a:r>
            <a:r>
              <a:rPr kumimoji="1" sz="2800" b="1">
                <a:latin typeface="Times New Roman" charset="0"/>
              </a:rPr>
              <a:t>3、评价选择</a:t>
            </a:r>
            <a:endParaRPr kumimoji="1" sz="2800" b="1">
              <a:latin typeface="Times New Roman" charset="0"/>
            </a:endParaRPr>
          </a:p>
          <a:p>
            <a:pPr lvl="0">
              <a:spcBef>
                <a:spcPct val="50000"/>
              </a:spcBef>
            </a:pPr>
            <a:endParaRPr kumimoji="1" sz="2800" b="1">
              <a:latin typeface="Times New Roman" charset="0"/>
            </a:endParaRPr>
          </a:p>
        </p:txBody>
      </p:sp>
      <p:sp>
        <p:nvSpPr>
          <p:cNvPr id="25606" name=""/>
          <p:cNvSpPr/>
          <p:nvPr/>
        </p:nvSpPr>
        <p:spPr>
          <a:xfrm>
            <a:off x="1143000" y="3810000"/>
            <a:ext cx="3962400" cy="11176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nSpc>
                <a:spcPct val="90000"/>
              </a:lnSpc>
              <a:spcBef>
                <a:spcPct val="20000"/>
              </a:spcBef>
              <a:buSzPct val="85000"/>
            </a:pPr>
            <a:r>
              <a:rPr kumimoji="1" sz="2800" b="1">
                <a:latin typeface="Times New Roman" charset="0"/>
              </a:rPr>
              <a:t>    4、决定购买</a:t>
            </a:r>
            <a:endParaRPr kumimoji="1" sz="2800" b="1">
              <a:latin typeface="Times New Roman" charset="0"/>
            </a:endParaRPr>
          </a:p>
          <a:p>
            <a:pPr lvl="0">
              <a:spcBef>
                <a:spcPct val="50000"/>
              </a:spcBef>
            </a:pPr>
            <a:endParaRPr kumimoji="1" sz="2800" b="1">
              <a:latin typeface="Times New Roman" charset="0"/>
            </a:endParaRPr>
          </a:p>
        </p:txBody>
      </p:sp>
      <p:sp>
        <p:nvSpPr>
          <p:cNvPr id="25607" name=""/>
          <p:cNvSpPr/>
          <p:nvPr/>
        </p:nvSpPr>
        <p:spPr>
          <a:xfrm>
            <a:off x="1524000" y="4267200"/>
            <a:ext cx="3733800" cy="11176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nSpc>
                <a:spcPct val="90000"/>
              </a:lnSpc>
              <a:spcBef>
                <a:spcPct val="20000"/>
              </a:spcBef>
              <a:buSzPct val="85000"/>
            </a:pPr>
            <a:r>
              <a:rPr kumimoji="1" sz="2800" b="1">
                <a:latin typeface="Times New Roman" charset="0"/>
              </a:rPr>
              <a:t>5、购后行为</a:t>
            </a:r>
            <a:endParaRPr kumimoji="1" sz="2800" b="1">
              <a:latin typeface="Times New Roman" charset="0"/>
            </a:endParaRPr>
          </a:p>
          <a:p>
            <a:pPr lvl="0">
              <a:spcBef>
                <a:spcPct val="50000"/>
              </a:spcBef>
            </a:pPr>
            <a:endParaRPr kumimoji="1" sz="2800" b="1">
              <a:latin typeface="Times New Roman" charset="0"/>
            </a:endParaRPr>
          </a:p>
        </p:txBody>
      </p:sp>
      <p:sp>
        <p:nvSpPr>
          <p:cNvPr id="25608" name=""/>
          <p:cNvSpPr/>
          <p:nvPr/>
        </p:nvSpPr>
        <p:spPr>
          <a:xfrm>
            <a:off x="1600200" y="4724400"/>
            <a:ext cx="5715000" cy="1004888"/>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2400" b="1">
                <a:latin typeface="Times New Roman" charset="0"/>
              </a:rPr>
              <a:t>      </a:t>
            </a:r>
            <a:r>
              <a:rPr kumimoji="1" sz="2400" b="1">
                <a:solidFill>
                  <a:srgbClr val="F45144"/>
                </a:solidFill>
                <a:latin typeface="Times New Roman" charset="0"/>
              </a:rPr>
              <a:t>购后的满意程度</a:t>
            </a:r>
            <a:endParaRPr kumimoji="1" sz="2400" b="1">
              <a:solidFill>
                <a:srgbClr val="F45144"/>
              </a:solidFill>
              <a:latin typeface="Times New Roman" charset="0"/>
            </a:endParaRPr>
          </a:p>
          <a:p>
            <a:pPr lvl="0">
              <a:spcBef>
                <a:spcPct val="50000"/>
              </a:spcBef>
            </a:pPr>
            <a:r>
              <a:rPr kumimoji="1" sz="2400">
                <a:latin typeface="Times New Roman" charset="0"/>
              </a:rPr>
              <a:t>     </a:t>
            </a:r>
            <a:r>
              <a:rPr kumimoji="1" sz="2400" b="1">
                <a:solidFill>
                  <a:srgbClr val="F45144"/>
                </a:solidFill>
                <a:latin typeface="Times New Roman" charset="0"/>
              </a:rPr>
              <a:t>消费者的购后活动</a:t>
            </a:r>
            <a:endParaRPr kumimoji="1" sz="2400" b="1">
              <a:solidFill>
                <a:srgbClr val="F45144"/>
              </a:solidFill>
              <a:latin typeface="Times New Roman" charset="0"/>
            </a:endParaRPr>
          </a:p>
        </p:txBody>
      </p:sp>
      <p:sp>
        <p:nvSpPr>
          <p:cNvPr id="25609" name="Date Placeholder 1"/>
          <p:cNvSpPr>
            <a:spLocks noGrp="1"/>
          </p:cNvSpPr>
          <p:nvPr>
            <p:ph type="dt" sz="half"/>
          </p:nvPr>
        </p:nvSpPr>
        <p:spPr/>
        <p:txBody>
          <a:bodyPr/>
          <a:lstStyle/>
          <a:p>
            <a:pPr lvl="0"/>
            <a:endParaRPr sz="1400">
              <a:latin typeface="Arial Black" pitchFamily="34" charset="0"/>
            </a:endParaRPr>
          </a:p>
        </p:txBody>
      </p:sp>
      <p:sp>
        <p:nvSpPr>
          <p:cNvPr id="25610" name="Footer Placeholder 2"/>
          <p:cNvSpPr>
            <a:spLocks noGrp="1"/>
          </p:cNvSpPr>
          <p:nvPr>
            <p:ph type="ftr" sz="quarter" idx="1"/>
          </p:nvPr>
        </p:nvSpPr>
        <p:spPr/>
        <p:txBody>
          <a:bodyPr/>
          <a:lstStyle/>
          <a:p>
            <a:pPr lvl="0" algn="ctr"/>
            <a:fld id="{ED5A6131-9E68-4390-931C-CD8607A2CF98}" type="footer">
              <a:rPr sz="1400">
                <a:latin typeface="Arial Black" pitchFamily="34" charset="0"/>
              </a:rPr>
              <a:t/>
            </a:fld>
            <a:endParaRPr sz="1400">
              <a:latin typeface="Arial Black" pitchFamily="34" charset="0"/>
            </a:endParaRPr>
          </a:p>
        </p:txBody>
      </p:sp>
      <p:sp>
        <p:nvSpPr>
          <p:cNvPr id="25611" name="TextBox 2561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5602"/>
                                        </p:tgtEl>
                                        <p:attrNameLst>
                                          <p:attrName>style.visibility</p:attrName>
                                        </p:attrNameLst>
                                      </p:cBhvr>
                                      <p:to>
                                        <p:strVal val="visible"/>
                                      </p:to>
                                    </p:set>
                                    <p:anim calcmode="lin" valueType="num">
                                      <p:cBhvr additive="base">
                                        <p:cTn id="7" dur="500" fill="hold"/>
                                        <p:tgtEl>
                                          <p:spTgt spid="25602"/>
                                        </p:tgtEl>
                                        <p:attrNameLst>
                                          <p:attrName>ppt_x</p:attrName>
                                        </p:attrNameLst>
                                      </p:cBhvr>
                                      <p:tavLst>
                                        <p:tav tm="0">
                                          <p:val>
                                            <p:strVal val="0-#ppt_w/2"/>
                                          </p:val>
                                        </p:tav>
                                        <p:tav tm="100000">
                                          <p:val>
                                            <p:strVal val="#ppt_x"/>
                                          </p:val>
                                        </p:tav>
                                      </p:tavLst>
                                    </p:anim>
                                    <p:anim calcmode="lin" valueType="num">
                                      <p:cBhvr additive="base">
                                        <p:cTn id="8" dur="500" fill="hold"/>
                                        <p:tgtEl>
                                          <p:spTgt spid="2560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2" nodeType="clickEffect">
                                  <p:stCondLst>
                                    <p:cond delay="0"/>
                                  </p:stCondLst>
                                  <p:childTnLst>
                                    <p:set>
                                      <p:cBhvr additive="base">
                                        <p:cTn id="12" dur="1" fill="hold">
                                          <p:stCondLst>
                                            <p:cond delay="0"/>
                                          </p:stCondLst>
                                        </p:cTn>
                                        <p:tgtEl>
                                          <p:spTgt spid="25604"/>
                                        </p:tgtEl>
                                        <p:attrNameLst>
                                          <p:attrName>style.visibility</p:attrName>
                                        </p:attrNameLst>
                                      </p:cBhvr>
                                      <p:to>
                                        <p:strVal val="visible"/>
                                      </p:to>
                                    </p:set>
                                    <p:anim calcmode="lin" valueType="num">
                                      <p:cBhvr additive="base">
                                        <p:cTn id="13" dur="500" fill="hold"/>
                                        <p:tgtEl>
                                          <p:spTgt spid="25604"/>
                                        </p:tgtEl>
                                        <p:attrNameLst>
                                          <p:attrName>ppt_x</p:attrName>
                                        </p:attrNameLst>
                                      </p:cBhvr>
                                      <p:tavLst>
                                        <p:tav tm="0">
                                          <p:val>
                                            <p:strVal val="0-#ppt_w/2"/>
                                          </p:val>
                                        </p:tav>
                                        <p:tav tm="100000">
                                          <p:val>
                                            <p:strVal val="#ppt_x"/>
                                          </p:val>
                                        </p:tav>
                                      </p:tavLst>
                                    </p:anim>
                                    <p:anim calcmode="lin" valueType="num">
                                      <p:cBhvr additive="base">
                                        <p:cTn id="14" dur="500" fill="hold"/>
                                        <p:tgtEl>
                                          <p:spTgt spid="25604"/>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25603"/>
                                        </p:tgtEl>
                                        <p:attrNameLst>
                                          <p:attrName>style.visibility</p:attrName>
                                        </p:attrNameLst>
                                      </p:cBhvr>
                                      <p:to>
                                        <p:strVal val="visible"/>
                                      </p:to>
                                    </p:set>
                                    <p:anim calcmode="lin" valueType="num">
                                      <p:cBhvr additive="base">
                                        <p:cTn id="19" dur="500" fill="hold"/>
                                        <p:tgtEl>
                                          <p:spTgt spid="25603"/>
                                        </p:tgtEl>
                                        <p:attrNameLst>
                                          <p:attrName>ppt_x</p:attrName>
                                        </p:attrNameLst>
                                      </p:cBhvr>
                                      <p:tavLst>
                                        <p:tav tm="0">
                                          <p:val>
                                            <p:strVal val="0-#ppt_w/2"/>
                                          </p:val>
                                        </p:tav>
                                        <p:tav tm="100000">
                                          <p:val>
                                            <p:strVal val="#ppt_x"/>
                                          </p:val>
                                        </p:tav>
                                      </p:tavLst>
                                    </p:anim>
                                    <p:anim calcmode="lin" valueType="num">
                                      <p:cBhvr additive="base">
                                        <p:cTn id="20" dur="500" fill="hold"/>
                                        <p:tgtEl>
                                          <p:spTgt spid="25603"/>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3" nodeType="clickEffect">
                                  <p:stCondLst>
                                    <p:cond delay="0"/>
                                  </p:stCondLst>
                                  <p:childTnLst>
                                    <p:set>
                                      <p:cBhvr additive="base">
                                        <p:cTn id="24" dur="1" fill="hold">
                                          <p:stCondLst>
                                            <p:cond delay="0"/>
                                          </p:stCondLst>
                                        </p:cTn>
                                        <p:tgtEl>
                                          <p:spTgt spid="25605"/>
                                        </p:tgtEl>
                                        <p:attrNameLst>
                                          <p:attrName>style.visibility</p:attrName>
                                        </p:attrNameLst>
                                      </p:cBhvr>
                                      <p:to>
                                        <p:strVal val="visible"/>
                                      </p:to>
                                    </p:set>
                                    <p:anim calcmode="lin" valueType="num">
                                      <p:cBhvr additive="base">
                                        <p:cTn id="25" dur="500" fill="hold"/>
                                        <p:tgtEl>
                                          <p:spTgt spid="25605"/>
                                        </p:tgtEl>
                                        <p:attrNameLst>
                                          <p:attrName>ppt_x</p:attrName>
                                        </p:attrNameLst>
                                      </p:cBhvr>
                                      <p:tavLst>
                                        <p:tav tm="0">
                                          <p:val>
                                            <p:strVal val="0-#ppt_w/2"/>
                                          </p:val>
                                        </p:tav>
                                        <p:tav tm="100000">
                                          <p:val>
                                            <p:strVal val="#ppt_x"/>
                                          </p:val>
                                        </p:tav>
                                      </p:tavLst>
                                    </p:anim>
                                    <p:anim calcmode="lin" valueType="num">
                                      <p:cBhvr additive="base">
                                        <p:cTn id="26" dur="500" fill="hold"/>
                                        <p:tgtEl>
                                          <p:spTgt spid="25605"/>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4" nodeType="clickEffect">
                                  <p:stCondLst>
                                    <p:cond delay="0"/>
                                  </p:stCondLst>
                                  <p:childTnLst>
                                    <p:set>
                                      <p:cBhvr additive="base">
                                        <p:cTn id="30" dur="1" fill="hold">
                                          <p:stCondLst>
                                            <p:cond delay="0"/>
                                          </p:stCondLst>
                                        </p:cTn>
                                        <p:tgtEl>
                                          <p:spTgt spid="25606"/>
                                        </p:tgtEl>
                                        <p:attrNameLst>
                                          <p:attrName>style.visibility</p:attrName>
                                        </p:attrNameLst>
                                      </p:cBhvr>
                                      <p:to>
                                        <p:strVal val="visible"/>
                                      </p:to>
                                    </p:set>
                                    <p:anim calcmode="lin" valueType="num">
                                      <p:cBhvr additive="base">
                                        <p:cTn id="31" dur="500" fill="hold"/>
                                        <p:tgtEl>
                                          <p:spTgt spid="25606"/>
                                        </p:tgtEl>
                                        <p:attrNameLst>
                                          <p:attrName>ppt_x</p:attrName>
                                        </p:attrNameLst>
                                      </p:cBhvr>
                                      <p:tavLst>
                                        <p:tav tm="0">
                                          <p:val>
                                            <p:strVal val="0-#ppt_w/2"/>
                                          </p:val>
                                        </p:tav>
                                        <p:tav tm="100000">
                                          <p:val>
                                            <p:strVal val="#ppt_x"/>
                                          </p:val>
                                        </p:tav>
                                      </p:tavLst>
                                    </p:anim>
                                    <p:anim calcmode="lin" valueType="num">
                                      <p:cBhvr additive="base">
                                        <p:cTn id="32" dur="500" fill="hold"/>
                                        <p:tgtEl>
                                          <p:spTgt spid="25606"/>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5" nodeType="clickEffect">
                                  <p:stCondLst>
                                    <p:cond delay="0"/>
                                  </p:stCondLst>
                                  <p:childTnLst>
                                    <p:set>
                                      <p:cBhvr additive="base">
                                        <p:cTn id="36" dur="1" fill="hold">
                                          <p:stCondLst>
                                            <p:cond delay="0"/>
                                          </p:stCondLst>
                                        </p:cTn>
                                        <p:tgtEl>
                                          <p:spTgt spid="25607"/>
                                        </p:tgtEl>
                                        <p:attrNameLst>
                                          <p:attrName>style.visibility</p:attrName>
                                        </p:attrNameLst>
                                      </p:cBhvr>
                                      <p:to>
                                        <p:strVal val="visible"/>
                                      </p:to>
                                    </p:set>
                                    <p:anim calcmode="lin" valueType="num">
                                      <p:cBhvr additive="base">
                                        <p:cTn id="37" dur="500" fill="hold"/>
                                        <p:tgtEl>
                                          <p:spTgt spid="25607"/>
                                        </p:tgtEl>
                                        <p:attrNameLst>
                                          <p:attrName>ppt_x</p:attrName>
                                        </p:attrNameLst>
                                      </p:cBhvr>
                                      <p:tavLst>
                                        <p:tav tm="0">
                                          <p:val>
                                            <p:strVal val="0-#ppt_w/2"/>
                                          </p:val>
                                        </p:tav>
                                        <p:tav tm="100000">
                                          <p:val>
                                            <p:strVal val="#ppt_x"/>
                                          </p:val>
                                        </p:tav>
                                      </p:tavLst>
                                    </p:anim>
                                    <p:anim calcmode="lin" valueType="num">
                                      <p:cBhvr additive="base">
                                        <p:cTn id="38" dur="500" fill="hold"/>
                                        <p:tgtEl>
                                          <p:spTgt spid="25607"/>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500" fill="hold" grpId="6" nodeType="clickEffect">
                                  <p:stCondLst>
                                    <p:cond delay="0"/>
                                  </p:stCondLst>
                                  <p:childTnLst>
                                    <p:set>
                                      <p:cBhvr additive="base">
                                        <p:cTn id="42" dur="1" fill="hold">
                                          <p:stCondLst>
                                            <p:cond delay="0"/>
                                          </p:stCondLst>
                                        </p:cTn>
                                        <p:tgtEl>
                                          <p:spTgt spid="25608"/>
                                        </p:tgtEl>
                                        <p:attrNameLst>
                                          <p:attrName>style.visibility</p:attrName>
                                        </p:attrNameLst>
                                      </p:cBhvr>
                                      <p:to>
                                        <p:strVal val="visible"/>
                                      </p:to>
                                    </p:set>
                                    <p:anim calcmode="lin" valueType="num">
                                      <p:cBhvr additive="base">
                                        <p:cTn id="43" dur="500" fill="hold"/>
                                        <p:tgtEl>
                                          <p:spTgt spid="25608"/>
                                        </p:tgtEl>
                                        <p:attrNameLst>
                                          <p:attrName>ppt_x</p:attrName>
                                        </p:attrNameLst>
                                      </p:cBhvr>
                                      <p:tavLst>
                                        <p:tav tm="0">
                                          <p:val>
                                            <p:strVal val="0-#ppt_w/2"/>
                                          </p:val>
                                        </p:tav>
                                        <p:tav tm="100000">
                                          <p:val>
                                            <p:strVal val="#ppt_x"/>
                                          </p:val>
                                        </p:tav>
                                      </p:tavLst>
                                    </p:anim>
                                    <p:anim calcmode="lin" valueType="num">
                                      <p:cBhvr additive="base">
                                        <p:cTn id="44" dur="500" fill="hold"/>
                                        <p:tgtEl>
                                          <p:spTgt spid="2560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1"/>
      <p:bldP spid="25604" grpId="2"/>
      <p:bldP spid="25605" grpId="3"/>
      <p:bldP spid="25606" grpId="4"/>
      <p:bldP spid="25607" grpId="5"/>
      <p:bldP spid="25608" grpId="6"/>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nvSpPr>
        <p:spPr>
          <a:xfrm>
            <a:off x="457200" y="990600"/>
            <a:ext cx="7848600" cy="2100262"/>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2400" b="1">
                <a:latin typeface="Times New Roman" charset="0"/>
              </a:rPr>
              <a:t>        于是，心理学家们开始了第二轮的间接询问调查，以主观评价与判断方法诸两组妇女填写问卷，想了解清楚消费者拒绝购买的真正动机是什么。心理学专家海尔设计了两张不同的购货单，其购物内容如表：</a:t>
            </a:r>
            <a:endParaRPr kumimoji="1" sz="2400" b="1">
              <a:latin typeface="Times New Roman" charset="0"/>
            </a:endParaRPr>
          </a:p>
          <a:p>
            <a:pPr lvl="0">
              <a:spcBef>
                <a:spcPct val="50000"/>
              </a:spcBef>
            </a:pPr>
            <a:r>
              <a:rPr kumimoji="1" sz="2400">
                <a:latin typeface="Times New Roman" charset="0"/>
              </a:rPr>
              <a:t>    </a:t>
            </a:r>
            <a:endParaRPr kumimoji="1" sz="2400">
              <a:latin typeface="Times New Roman" charset="0"/>
            </a:endParaRPr>
          </a:p>
        </p:txBody>
      </p:sp>
      <p:sp>
        <p:nvSpPr>
          <p:cNvPr id="27651" name=""/>
          <p:cNvSpPr/>
          <p:nvPr/>
        </p:nvSpPr>
        <p:spPr>
          <a:xfrm>
            <a:off x="533400" y="3657600"/>
            <a:ext cx="7696200" cy="4572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2400">
                <a:latin typeface="Times New Roman" charset="0"/>
              </a:rPr>
              <a:t> </a:t>
            </a:r>
            <a:endParaRPr kumimoji="1" sz="2400">
              <a:latin typeface="Times New Roman" charset="0"/>
            </a:endParaRPr>
          </a:p>
        </p:txBody>
      </p:sp>
      <p:sp>
        <p:nvSpPr>
          <p:cNvPr id="27652" name=""/>
          <p:cNvSpPr/>
          <p:nvPr>
            <p:ph type="title" idx="4294967295"/>
          </p:nvPr>
        </p:nvSpPr>
        <p:spPr>
          <a:xfrm>
            <a:off x="685800" y="301625"/>
            <a:ext cx="7772400" cy="1462088"/>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Black" pitchFamily="34" charset="0"/>
                <a:ea typeface="宋体" pitchFamily="2" charset="-122"/>
              </a:defRPr>
            </a:lvl1pPr>
          </a:lstStyle>
          <a:p/>
        </p:txBody>
      </p:sp>
      <p:pic>
        <p:nvPicPr>
          <p:cNvPr id="27653" name=""/>
          <p:cNvPicPr/>
          <p:nvPr/>
        </p:nvPicPr>
        <p:blipFill>
          <a:blip r:embed="rId2"/>
          <a:stretch>
            <a:fillRect/>
          </a:stretch>
        </p:blipFill>
        <p:spPr>
          <a:xfrm>
            <a:off x="609600" y="2743200"/>
            <a:ext cx="7848600" cy="3352800"/>
          </a:xfrm>
          <a:prstGeom prst="rect">
            <a:avLst/>
          </a:prstGeom>
          <a:noFill/>
          <a:ln>
            <a:miter lim="800000"/>
          </a:ln>
        </p:spPr>
      </p:pic>
      <p:sp>
        <p:nvSpPr>
          <p:cNvPr id="27654" name="Date Placeholder 1"/>
          <p:cNvSpPr>
            <a:spLocks noGrp="1"/>
          </p:cNvSpPr>
          <p:nvPr>
            <p:ph type="dt" sz="half"/>
          </p:nvPr>
        </p:nvSpPr>
        <p:spPr/>
        <p:txBody>
          <a:bodyPr/>
          <a:lstStyle/>
          <a:p>
            <a:pPr lvl="0"/>
            <a:endParaRPr sz="1400">
              <a:latin typeface="Arial Black" pitchFamily="34" charset="0"/>
            </a:endParaRPr>
          </a:p>
        </p:txBody>
      </p:sp>
      <p:sp>
        <p:nvSpPr>
          <p:cNvPr id="27655" name="Footer Placeholder 2"/>
          <p:cNvSpPr>
            <a:spLocks noGrp="1"/>
          </p:cNvSpPr>
          <p:nvPr>
            <p:ph type="ftr" sz="quarter" idx="1"/>
          </p:nvPr>
        </p:nvSpPr>
        <p:spPr/>
        <p:txBody>
          <a:bodyPr/>
          <a:lstStyle/>
          <a:p>
            <a:pPr lvl="0" algn="ctr"/>
            <a:fld id="{DEDC79C9-019D-4EF6-8F53-9C73E6103F9E}" type="footer">
              <a:rPr sz="1400">
                <a:latin typeface="Arial Black" pitchFamily="34" charset="0"/>
              </a:rPr>
              <a:t/>
            </a:fld>
            <a:endParaRPr sz="1400">
              <a:latin typeface="Arial Black" pitchFamily="34" charset="0"/>
            </a:endParaRPr>
          </a:p>
        </p:txBody>
      </p:sp>
      <p:sp>
        <p:nvSpPr>
          <p:cNvPr id="27656" name="TextBox 2765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nvSpPr>
        <p:spPr>
          <a:xfrm>
            <a:off x="990600" y="457200"/>
            <a:ext cx="7391400" cy="6299200"/>
          </a:xfrm>
          <a:prstGeom prst="rect">
            <a:avLst/>
          </a:prstGeom>
          <a:noFill/>
          <a:ln>
            <a:noFill/>
            <a:miter lim="800000"/>
          </a:ln>
        </p:spPr>
        <p:txBody>
          <a:bodyPr>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kumimoji="1" sz="2400">
                <a:latin typeface="Times New Roman" charset="0"/>
              </a:rPr>
              <a:t>        </a:t>
            </a:r>
            <a:r>
              <a:rPr kumimoji="1" sz="2400" b="1">
                <a:latin typeface="Times New Roman" charset="0"/>
              </a:rPr>
              <a:t>从以上统计数字看，几乎50％的人认为，购买速溶咖啡的家庭主妇是个懒惰的，生活无计划和挥霍浪费的人。</a:t>
            </a:r>
            <a:endParaRPr kumimoji="1" sz="2400" b="1">
              <a:latin typeface="Times New Roman" charset="0"/>
            </a:endParaRPr>
          </a:p>
          <a:p>
            <a:pPr lvl="0">
              <a:spcBef>
                <a:spcPct val="50000"/>
              </a:spcBef>
            </a:pPr>
            <a:r>
              <a:rPr kumimoji="1" sz="2400" b="1">
                <a:latin typeface="Times New Roman" charset="0"/>
              </a:rPr>
              <a:t>         因此．心理学家对速溶咖啡不畅销的原因作出了解释：问题不在于咖啡的质量，而在于人们存在一种极其隐秘的动机：宁可放弃速溶咖啡也要赢得人们的夸赞，当一个好主妇。其实，人们未尝不清楚速溶咖啡的种种优点。</a:t>
            </a:r>
            <a:endParaRPr kumimoji="1" sz="2400" b="1">
              <a:latin typeface="Times New Roman" charset="0"/>
            </a:endParaRPr>
          </a:p>
          <a:p>
            <a:pPr lvl="0">
              <a:spcBef>
                <a:spcPct val="50000"/>
              </a:spcBef>
            </a:pPr>
            <a:r>
              <a:rPr kumimoji="1" sz="2400" b="1">
                <a:latin typeface="Times New Roman" charset="0"/>
              </a:rPr>
              <a:t>         厂商们只是一味宣传省时省力，而这正是一个“好主妇”所避忌的。后来，明白了消费者囿于这种强大的心理抗拒，厂商的宣传一改初衷，进而不说省时省力，而是着重宣速溶咖啡“味道好极了”的特点，同时在包装上进一步改进，使得主妇们在开启时颇费一番气力，这一来消费者更加信赖包装的保鲜程度与密封性，二来也逐步改变了人们对饮用速溶吻啡“省时省力”的固有偏见。    </a:t>
            </a:r>
            <a:endParaRPr kumimoji="1" sz="2400" b="1">
              <a:latin typeface="Times New Roman" charset="0"/>
            </a:endParaRPr>
          </a:p>
        </p:txBody>
      </p:sp>
      <p:sp>
        <p:nvSpPr>
          <p:cNvPr id="29699" name="Date Placeholder 1"/>
          <p:cNvSpPr>
            <a:spLocks noGrp="1"/>
          </p:cNvSpPr>
          <p:nvPr>
            <p:ph type="dt" sz="half"/>
          </p:nvPr>
        </p:nvSpPr>
        <p:spPr/>
        <p:txBody>
          <a:bodyPr/>
          <a:lstStyle/>
          <a:p>
            <a:pPr lvl="0"/>
            <a:endParaRPr sz="1400">
              <a:latin typeface="Arial Black" pitchFamily="34" charset="0"/>
            </a:endParaRPr>
          </a:p>
        </p:txBody>
      </p:sp>
      <p:sp>
        <p:nvSpPr>
          <p:cNvPr id="29700" name="Footer Placeholder 2"/>
          <p:cNvSpPr>
            <a:spLocks noGrp="1"/>
          </p:cNvSpPr>
          <p:nvPr>
            <p:ph type="ftr" sz="quarter" idx="1"/>
          </p:nvPr>
        </p:nvSpPr>
        <p:spPr/>
        <p:txBody>
          <a:bodyPr/>
          <a:lstStyle/>
          <a:p>
            <a:pPr lvl="0" algn="ctr"/>
            <a:fld id="{7CC7908F-F4D1-4C8A-8C15-E9F456749EC7}" type="footer">
              <a:rPr sz="1400">
                <a:latin typeface="Arial Black" pitchFamily="34" charset="0"/>
              </a:rPr>
              <a:t/>
            </a:fld>
            <a:endParaRPr sz="1400">
              <a:latin typeface="Arial Black" pitchFamily="34" charset="0"/>
            </a:endParaRPr>
          </a:p>
        </p:txBody>
      </p:sp>
      <p:sp>
        <p:nvSpPr>
          <p:cNvPr id="29701" name="TextBox 2970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Arial Black"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消费者市场购买行为分析(1)共32页，您现在浏览的是第16页!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https://d.book118.com/198043014116006030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Fireworks">
  <a:themeElements>
    <a:clrScheme name="">
      <a:dk1>
        <a:srgbClr val="000000"/>
      </a:dk1>
      <a:lt1>
        <a:srgbClr val="FFCC00"/>
      </a:lt1>
      <a:dk2>
        <a:srgbClr val="AF273E"/>
      </a:dk2>
      <a:lt2>
        <a:srgbClr val="FFFFFF"/>
      </a:lt2>
      <a:accent1>
        <a:srgbClr val="FF8B17"/>
      </a:accent1>
      <a:accent2>
        <a:srgbClr val="FFE103"/>
      </a:accent2>
      <a:accent3>
        <a:srgbClr val="9BBB59"/>
      </a:accent3>
      <a:accent4>
        <a:srgbClr val="8064A2"/>
      </a:accent4>
      <a:accent5>
        <a:srgbClr val="4BACC6"/>
      </a:accent5>
      <a:accent6>
        <a:srgbClr val="F79646"/>
      </a:accent6>
      <a:hlink>
        <a:srgbClr val="FF3399"/>
      </a:hlink>
      <a:folHlink>
        <a:srgbClr val="FE1F08"/>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CC00"/>
        </a:lt1>
        <a:dk2>
          <a:srgbClr val="AF273E"/>
        </a:dk2>
        <a:lt2>
          <a:srgbClr val="FFFFFF"/>
        </a:lt2>
        <a:accent1>
          <a:srgbClr val="FF8B17"/>
        </a:accent1>
        <a:accent2>
          <a:srgbClr val="FFE103"/>
        </a:accent2>
        <a:accent3>
          <a:srgbClr val="9BBB59"/>
        </a:accent3>
        <a:accent4>
          <a:srgbClr val="8064A2"/>
        </a:accent4>
        <a:accent5>
          <a:srgbClr val="4BACC6"/>
        </a:accent5>
        <a:accent6>
          <a:srgbClr val="F79646"/>
        </a:accent6>
        <a:hlink>
          <a:srgbClr val="FF3399"/>
        </a:hlink>
        <a:folHlink>
          <a:srgbClr val="FE1F08"/>
        </a:folHlink>
      </a:clrScheme>
    </a:extraClrScheme>
    <a:extraClrScheme>
      <a:clrScheme name="">
        <a:dk1>
          <a:srgbClr val="000066"/>
        </a:dk1>
        <a:lt1>
          <a:srgbClr val="CCFFFF"/>
        </a:lt1>
        <a:dk2>
          <a:srgbClr val="0000A4"/>
        </a:dk2>
        <a:lt2>
          <a:srgbClr val="00FFFF"/>
        </a:lt2>
        <a:accent1>
          <a:srgbClr val="51B2E3"/>
        </a:accent1>
        <a:accent2>
          <a:srgbClr val="04E8AC"/>
        </a:accent2>
        <a:accent3>
          <a:srgbClr val="9BBB59"/>
        </a:accent3>
        <a:accent4>
          <a:srgbClr val="8064A2"/>
        </a:accent4>
        <a:accent5>
          <a:srgbClr val="4BACC6"/>
        </a:accent5>
        <a:accent6>
          <a:srgbClr val="F79646"/>
        </a:accent6>
        <a:hlink>
          <a:srgbClr val="FF3399"/>
        </a:hlink>
        <a:folHlink>
          <a:srgbClr val="8F5FD5"/>
        </a:folHlink>
      </a:clrScheme>
    </a:extraClrScheme>
    <a:extraClrScheme>
      <a:clrScheme name="">
        <a:dk1>
          <a:srgbClr val="000000"/>
        </a:dk1>
        <a:lt1>
          <a:srgbClr val="FFCC00"/>
        </a:lt1>
        <a:dk2>
          <a:srgbClr val="9F237F"/>
        </a:dk2>
        <a:lt2>
          <a:srgbClr val="FFFFFF"/>
        </a:lt2>
        <a:accent1>
          <a:srgbClr val="39A6DD"/>
        </a:accent1>
        <a:accent2>
          <a:srgbClr val="FF03E7"/>
        </a:accent2>
        <a:accent3>
          <a:srgbClr val="9BBB59"/>
        </a:accent3>
        <a:accent4>
          <a:srgbClr val="8064A2"/>
        </a:accent4>
        <a:accent5>
          <a:srgbClr val="4BACC6"/>
        </a:accent5>
        <a:accent6>
          <a:srgbClr val="F79646"/>
        </a:accent6>
        <a:hlink>
          <a:srgbClr val="FF3399"/>
        </a:hlink>
        <a:folHlink>
          <a:srgbClr val="753BCB"/>
        </a:folHlink>
      </a:clrScheme>
    </a:extraClrScheme>
    <a:extraClrScheme>
      <a:clrScheme name="">
        <a:dk1>
          <a:srgbClr val="000000"/>
        </a:dk1>
        <a:lt1>
          <a:srgbClr val="FFCC00"/>
        </a:lt1>
        <a:dk2>
          <a:srgbClr val="00603B"/>
        </a:dk2>
        <a:lt2>
          <a:srgbClr val="FFFFFF"/>
        </a:lt2>
        <a:accent1>
          <a:srgbClr val="39A6DD"/>
        </a:accent1>
        <a:accent2>
          <a:srgbClr val="07FB18"/>
        </a:accent2>
        <a:accent3>
          <a:srgbClr val="9BBB59"/>
        </a:accent3>
        <a:accent4>
          <a:srgbClr val="8064A2"/>
        </a:accent4>
        <a:accent5>
          <a:srgbClr val="4BACC6"/>
        </a:accent5>
        <a:accent6>
          <a:srgbClr val="F79646"/>
        </a:accent6>
        <a:hlink>
          <a:srgbClr val="FF3399"/>
        </a:hlink>
        <a:folHlink>
          <a:srgbClr val="753BCB"/>
        </a:folHlink>
      </a:clrScheme>
    </a:extraClrScheme>
    <a:extraClrScheme>
      <a:clrScheme name="">
        <a:dk1>
          <a:srgbClr val="003366"/>
        </a:dk1>
        <a:lt1>
          <a:srgbClr val="FFFFFF"/>
        </a:lt1>
        <a:dk2>
          <a:srgbClr val="FF6600"/>
        </a:dk2>
        <a:lt2>
          <a:srgbClr val="FFFFFF"/>
        </a:lt2>
        <a:accent1>
          <a:srgbClr val="FF99FF"/>
        </a:accent1>
        <a:accent2>
          <a:srgbClr val="FFFF99"/>
        </a:accent2>
        <a:accent3>
          <a:srgbClr val="9BBB59"/>
        </a:accent3>
        <a:accent4>
          <a:srgbClr val="8064A2"/>
        </a:accent4>
        <a:accent5>
          <a:srgbClr val="4BACC6"/>
        </a:accent5>
        <a:accent6>
          <a:srgbClr val="F79646"/>
        </a:accent6>
        <a:hlink>
          <a:srgbClr val="FF3399"/>
        </a:hlink>
        <a:folHlink>
          <a:srgbClr val="FF9966"/>
        </a:folHlink>
      </a:clrScheme>
    </a:extraClrScheme>
    <a:extraClrScheme>
      <a:clrScheme name="">
        <a:dk1>
          <a:srgbClr val="FFFFFF"/>
        </a:dk1>
        <a:lt1>
          <a:srgbClr val="000000"/>
        </a:lt1>
        <a:dk2>
          <a:srgbClr val="CCFFFF"/>
        </a:dk2>
        <a:lt2>
          <a:srgbClr val="993366"/>
        </a:lt2>
        <a:accent1>
          <a:srgbClr val="CCECFF"/>
        </a:accent1>
        <a:accent2>
          <a:srgbClr val="FFFF99"/>
        </a:accent2>
        <a:accent3>
          <a:srgbClr val="9BBB59"/>
        </a:accent3>
        <a:accent4>
          <a:srgbClr val="8064A2"/>
        </a:accent4>
        <a:accent5>
          <a:srgbClr val="4BACC6"/>
        </a:accent5>
        <a:accent6>
          <a:srgbClr val="F79646"/>
        </a:accent6>
        <a:hlink>
          <a:srgbClr val="FFCCFF"/>
        </a:hlink>
        <a:folHlink>
          <a:srgbClr val="FFCCCC"/>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Arial Black</vt:lpstr>
      <vt:lpstr>宋体</vt:lpstr>
      <vt:lpstr>Times New Roman</vt:lpstr>
      <vt:lpstr>Wingdings</vt:lpstr>
      <vt:lpstr>黑体</vt:lpstr>
      <vt:lpstr>Office Theme</vt:lpstr>
      <vt:lpstr>第四章   消费者市场购买行为分析</vt:lpstr>
      <vt:lpstr>主要解决的问题：</vt:lpstr>
      <vt:lpstr> 一、消费者市场及其购买行为特点：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2024-09-07T08:12:54.448</cp:lastPrinted>
  <dcterms:created xsi:type="dcterms:W3CDTF">2024-09-07T00:12:54Z</dcterms:created>
  <dcterms:modified xsi:type="dcterms:W3CDTF">2024-09-07T00:12:56Z</dcterms:modified>
</cp:coreProperties>
</file>