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EB469-1228-47EA-AF46-F9568670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7F93D-A58E-4EAD-82AC-28AC7314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B278E-694B-4AC9-B790-2B87F5753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2D94E-E39A-4926-A75B-4FB29220E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88F44-704D-4F7B-83DB-876E4AB43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6B290-2D6E-4E2A-B467-FCFC7D41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13BFA-CE36-4EBD-9B56-A571D7D8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2BCC4-7F68-40AC-B6F3-28716954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A8504-0D63-4924-917D-F2C68FC55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BCB7F-DB85-4D73-A392-07B4EF5B6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D44AF-FEF4-466A-8980-6F56CC535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304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炎患者个案护理PPT\n## 1.肺炎的基本概念与分类\n### 1.1肺炎的定义与病因\n### 1.2肺炎的分类及常见类型\n### 1.3肺炎的发病机制与病理生理\n## 2.肺炎患者的临床表现与诊断\n### 2.1肺炎患者的症状与体征\n### 2.2肺炎患者的实验室检查与影像学检查\n### 2.3肺炎的诊断标准与鉴别诊断\n## 3.肺炎患者的治疗与护理\n### 3.1肺炎的治疗原则与方法\n### 3.2肺炎患者的药物治疗与抗生素选择\n### 3.3肺炎患者的护理措施与注意事项\n## 4.肺炎患者的预防与健康教育\n### 4.1肺炎的预防措施与方法\n### 4.2肺炎患者的健康教育内容与技巧\n### 4.3肺炎患者的康复与生活质量改善\n## 5.肺炎患者个案护理案例分析\n### 5.1肺炎患者个案护理案例介绍\n### 5.2肺炎患者个案护理中的关键护理措施与问题解决\n### 5.3肺炎患者个案护理的启示与借鉴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肺炎患者个案护理PPT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肺炎的基本概念与分类</a:t>
            </a:r>
            <a:endParaRPr/>
          </a:p>
        </p:txBody>
      </p:sp>
      <p:sp>
        <p:nvSpPr>
          <p:cNvPr id="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肺泡炎症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间质炎症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肺实质炎症</a:t>
                </a:r>
                <a:endParaRPr/>
              </a:p>
            </p:txBody>
          </p:sp>
          <p:sp>
            <p:nvSpPr>
              <p:cNvPr id="1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肺炎是指肺部组织发生炎症反应的疾病</a:t>
                </a:r>
                <a:endParaRPr/>
              </a:p>
            </p:txBody>
          </p:sp>
        </p:grpSp>
        <p:grpSp>
          <p:nvGrpSpPr>
            <p:cNvPr id="12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常见的病原体包括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不同病原体引起的肺炎具有不同的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1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病原体感染是肺炎的主要病因</a:t>
                </a:r>
                <a:endParaRPr/>
              </a:p>
            </p:txBody>
          </p:sp>
        </p:grpSp>
        <p:grpSp>
          <p:nvGrpSpPr>
            <p:cNvPr id="13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吸入有毒气体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免疫损伤如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艾滋病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理化因素和免疫损伤也可导致肺炎</a:t>
                </a:r>
                <a:endParaRPr/>
              </a:p>
            </p:txBody>
          </p:sp>
        </p:grpSp>
      </p:grpSp>
      <p:pic>
        <p:nvPicPr>
          <p:cNvPr id="13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3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3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3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不同类型的肺炎具有不同的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</a:t>
                </a:r>
                <a:endParaRPr/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肺炎根据病因可分为细菌性肺炎、病毒性肺炎、真菌性肺炎等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主要病原体包括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肺炎链球菌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流感嗜血杆菌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细菌性肺炎是最常见的肺炎类型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抗病毒药物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仅对部分病毒有效</a:t>
                </a:r>
                <a:endParaRPr/>
              </a:p>
            </p:txBody>
          </p:sp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病毒性肺炎主要病原体为流感病毒、呼吸道合胞病毒等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真菌性肺炎主要病原体为念珠菌、曲霉菌等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抗真菌药物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肺炎的分类及常见类型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肺炎的发病机制主要包括病原体感染、炎症反应和肺组织损伤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病原体感染引起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间质炎症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肺实质炎症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肺组织损伤影响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气体交换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肺炎的病理生理表现为呼吸困难、低氧血症和肺功能受损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呼吸困难是由于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肺组织损伤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低氧血症是由于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气体交换障碍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肺功能受损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肺功能受损可导致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肺心病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肺炎的发病机制与病理生理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肺炎患者的临床表现与诊断</a:t>
            </a:r>
            <a:endParaRPr/>
          </a:p>
        </p:txBody>
      </p:sp>
      <p:sp>
        <p:nvSpPr>
          <p:cNvPr id="1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肺炎患者的症状主要包括发热、咳嗽、咳痰、胸痛等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发热为最常见的症状，可为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咳嗽和咳痰为肺炎的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典型症状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，痰液可为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剧烈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，与呼吸有关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肺炎患者的体征包括呼吸急促、肺部啰音和紫绀等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呼吸急促是由于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肺功能受损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肺部啰音为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引起，表现为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干啰音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紫绀是由于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低氧血症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引起，表现为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发紫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肺炎患者的症状与体征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肺炎患者的实验室检查主要包括血常规、痰液培养和炎症指标等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白细胞升高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中性粒细胞比例升高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痰液培养可明确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炎症指标如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C反应蛋白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红细胞沉降率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等升高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肺炎患者的影像学检查主要包括胸部X光和胸部CT等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胸部X光可表现为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胸部CT可更清晰地显示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炎症部位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程度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肺炎患者的实验室检查与影像学检查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肺炎的诊断标准主要包括症状、体征、实验室检查和影像学检查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根据病史和临床表现，结合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可明确诊断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肺炎的鉴别诊断主要包括支气管炎、哮喘、肺结核等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支气管炎表现为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哮喘表现为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喘息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，但无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肺结核表现为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持续低热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盗汗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，痰液可为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血性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肺炎的诊断标准与鉴别诊断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肺炎患者的治疗与护理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肺炎的治疗原则为抗感染、对症治疗和支持治疗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抗感染治疗根据病原体选择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对症治疗包括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解热镇痛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止咳化痰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支持治疗包括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肺炎的治疗方法还包括吸氧、雾化吸入和机械通气等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吸氧用于纠正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低氧血症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雾化吸入用于改善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机械通气用于治疗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重症肺炎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https://d.book118.com/198043042043006037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肺炎患者个案护理PPT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2024-09-17T01:40:54.955</cp:lastPrinted>
  <dcterms:created xsi:type="dcterms:W3CDTF">2024-09-16T17:40:54Z</dcterms:created>
  <dcterms:modified xsi:type="dcterms:W3CDTF">2024-09-16T17:40:56Z</dcterms:modified>
</cp:coreProperties>
</file>