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CAA6C-9EBD-4E72-B28D-22920A8D8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35F7E-DC05-485D-B5D8-E5DF66F15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2EF81-DC9F-4388-9E9D-5013B8823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01ADE-5E18-4DC8-AC9F-305B747AE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DAA846-2D08-48E8-A939-D23D8A70A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16D3B0-E268-4075-813E-0B31A84BA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81F7E2-28FE-454F-9700-168F5B6AD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EA1992-D52A-4224-8E35-8A39A8A63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1024B-57F6-4971-BFE3-199EA1514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F173D-3B9C-446E-BA06-36435F378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EE294-BB68-4DA3-9DB3-1DA974ECC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4307302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高中政治必修四11.2社会历史的主体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社会历史的主体概述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人民群众是历史的创造者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杰出人物在历史发展中的作用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人民群众与杰出人物的关系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社会历史主体与客体的辩证关系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社会历史的主体概述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具有主观能动性、创造性、实践性，是推动社会历史发展的决定力量。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社会历史主体是指在社会历史发展过程中起主导作用、具有能动性的力量，包括人民群众、杰出人物等。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社会历史主体的定义与特点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1261" r="11261"/>
          <a:stretch>
            <a:fillRect/>
          </a:stretch>
        </p:blipFill>
        <p:spPr>
          <a:xfrm>
            <a:off x="6099051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社会历史主体是社会历史的创造者，是社会变革的决定力量，是社会发展的推动者。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主体通过实践活动创造历史，推动社会进步和发展；主体的思想、文化、科技等对社会历史发展具有重要影响。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主体在社会历史中的地位和作用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主体与客体是相互依存、相互作用的辩证关系。主体是客体的存在和发展的前提，客体是主体实践和认识的对象。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主体通过实践活动作用于客体，改变客体的存在方式和状态；同时，客体也对主体产生反作用，影响主体的实践和认识活动。在主体与客体的互动中，实现了社会历史的进步和发展。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主体与客体的关系及其互动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人民群众是历史的创造者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522" b="2352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6396" b="26396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人民群众是社会物质财富的创造者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通过劳动生产满足人们生存和发展所需的物质资料。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人民群众是社会精神财富的创造者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通过实践活动为精神财富的创造提供物质条件和经验材料。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人民群众是社会变革的决定力量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通过推动社会生产力的发展和生产关系的变革，促进社会进步和历史发展。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人民群众在历史进程中的决定性作用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902" b="902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人民群众创造历史的条件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包括经济条件、政治条件和文化条件等，这些条件为人民群众创造历史提供了可能性和基础。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人民群众创造历史的方式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包括劳动实践、阶级斗争、社会革命等，这些方式体现了人民群众在历史进程中的主动性和创造性。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人民群众创造历史的条件和方式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在推动社会进步和历史发展中，人民群众做出了巨大的贡献，包括推动生产力发展、创造社会财富、推动社会变革等。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人民群众的历史贡献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人民群众在历史进程中取得了许多重要的成就，包括建立社会主义制度、实现民族独立和人民解放、推动社会进步和文明发展等。这些成就彰显了人民群众的伟大力量和智慧。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人民群众的历史成就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人民群众的历史贡献与成就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杰出人物在历史发展中的作用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https://d.book118.com/198043073024006036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2024-09-15T08:29:29.127</cp:lastPrinted>
  <dcterms:created xsi:type="dcterms:W3CDTF">2024-09-15T00:29:29Z</dcterms:created>
  <dcterms:modified xsi:type="dcterms:W3CDTF">2024-09-15T00:29:30Z</dcterms:modified>
</cp:coreProperties>
</file>