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66EC13-A789-4E42-8DB5-6460F7CC3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B39DB-F335-402C-99CB-2A54FB0B1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EDD963-7121-49CF-9AD7-2751057EC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A5E26B-EEF8-4497-856C-3396A3F7B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AF6A47-FB9C-46FC-AF8D-957082A73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2BAFAB-C866-4B66-BC2F-DAFB0C890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EE0B9A-6B8D-4158-A4CF-95E1A4E49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83D62D-5B2E-4127-B861-46D405F72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BBA6F6-4604-43C5-9891-5C7E41A8D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543FBF-9287-486E-989D-269E3CDEC5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83C99-F5CF-4871-A58F-1CFE92278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431340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商业运营部KPI设计鱼骨图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商业运营部KPI设计原则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商业运营部KPI设计流程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商业运营部KPI设计实践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商业运营部KPI设计挑战与对策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商业运营部KPI设计未来展望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26" r="1992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585" r="14585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提升商业运营部门整体业绩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明确商业运营部门各岗位的工作目标和考核标准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促进商业运营部门与其他部门的协同合作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适应市场变化和公司战略发展需求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KPI设计的重要性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量化评估商业运营部门的工作绩效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及时发现和纠正商业运营过程中的问题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激励员工积极投入工作，提升工作效率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为公司管理层提供决策支持和依据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商业运营部KPI设计原则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Specific（具体…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KPI应具体明确，能够清晰传达目标和期望。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Measurable（…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KPI应可量化或可行为化，以便于度量和评估。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Achievable（…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KPI应设定在可实现范围内，避免过高或过低的目标。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Relevant（相关…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KPI应与商业运营部的整体目标和战略密切相关。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Time-bound（…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KPI应设定明确的时间限制，以便于跟踪和评估进度。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SMART原则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KPI应同时关注长期战略目标和短期运营目标。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平衡长期和短期目标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平衡财务和非财务指标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平衡内部和外部绩效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平衡领先和滞后指标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KPI应综合考虑财务指标（如收入、利润等）和非财务指标（如客户满意度、员工满意度等）。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KPI应同时关注内部流程优化和外部市场表现。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KPI应包含领先指标（预测未来绩效的指标）和滞后指标（反映过去绩效的指标）。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平衡计分卡原则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417" r="2241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KPI应聚焦于对商业运营部成功至关重要的因素。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识别关键成功因素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KPI应根据关键成功因素的重要程度进行优先级排序。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优先级排序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KPI应指导资源分配，确保关键成功因素得到足够的关注和支持。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资源分配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KPI应定期评估和调整，以反映商业运营部不断变化的关键成功因素。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商业运营部KPI设计流程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明确公司整体战略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商业运营部KPI设计应以公司整体战略为基础，确保部门目标与公司战略保持一致。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识别部门关键目标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根据公司战略，识别商业运营部的关键目标，如收入、利润、市场份额等。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制定目标达成计划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为确保关键目标实现，需制定具体的目标达成计划，包括时间表、责任人、所需资源等。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确定战略目标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344" b="234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确定关键成功因素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根据流程绩效评估结果，确定商业运营部的关键成功因素，如客户满意度、运营效率等。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识别关键业务流程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分析商业运营部的主要业务流程，找出对实现关键目标影响最大的流程。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评估流程绩效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对关键业务流程的绩效进行评估，找出影响绩效的关键因素。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分析关键成功因素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根据关键成功因素，选择合适的KPI指标，确保指标能够客观、准确地反映部门绩效。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选择合适的KPI指标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为确保KPI指标的一致性和可比性，需制定统一的指标定义和计算方法。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制定指标定义和计算方法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根据各KPI指标对部门绩效的影响程度，确定各指标的权重。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确定指标权重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设计KPI指标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制定奖惩措施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为确保KPI考核的公正性和激励作用，需制定具体的奖惩措施，如奖金、晋升机会等。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定期调整考核标准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随着市场环境和公司战略的变化，需定期调整KPI考核标准，以确保其与公司战略保持一致。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设定合理的考核标准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根据历史数据、行业标准和公司实际情况，设定合理的KPI考核标准。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制定考核标准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https://d.book118.com/198043134056006040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2024-09-18T21:06:26.128</cp:lastPrinted>
  <dcterms:created xsi:type="dcterms:W3CDTF">2024-09-18T13:06:26Z</dcterms:created>
  <dcterms:modified xsi:type="dcterms:W3CDTF">2024-09-18T13:06:28Z</dcterms:modified>
</cp:coreProperties>
</file>