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20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33F5C-2A26-4579-82F5-DAD4C51B6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B63F8-11C7-4599-B099-9B9217030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643E9-3201-4EB4-9057-E7EB5D169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57002-094B-4C57-A7EE-1D7BBA1CE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171E13-3F89-40D7-9F80-12A4C1C5D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61786-B587-4B64-B247-D8DCCAD1B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E55561-BDCF-4C9B-91A7-6F21A6A05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28708-98F5-4421-A33C-97011E11C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A5A3F-AFBB-4317-99B3-B13E1119F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D9F75-0B85-4078-9618-A6464CBC5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F331B-CB28-4F70-9319-34CD1A60C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4400105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李老师,a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脓毒症的基因治疗研究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脓毒症的基因治疗概述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脓毒症基因治疗的方法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脓毒症基因治疗的未来展望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脓毒症基因治疗的研究进展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脓毒症的基因治疗概述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https://d.book118.com/198044001053006023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微软雅黑</vt:lpstr>
      <vt:lpstr>Wingdings</vt:lpstr>
      <vt:lpstr>Calibri Light</vt:lpstr>
      <vt:lpstr>Office Theme</vt:lpstr>
      <vt:lpstr>脓毒症的基因治疗研究</vt:lpstr>
      <vt:lpstr>目录</vt:lpstr>
      <vt:lpstr>添加章节标题</vt:lpstr>
      <vt:lpstr>脓毒症的基因治疗概述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2024-08-29T22:33:56.399</cp:lastPrinted>
  <dcterms:created xsi:type="dcterms:W3CDTF">2024-08-29T14:33:56Z</dcterms:created>
  <dcterms:modified xsi:type="dcterms:W3CDTF">2024-08-29T14:33:58Z</dcterms:modified>
</cp:coreProperties>
</file>