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2" r:id="rId2"/>
    <p:sldMasterId id="2147483684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8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tags" Target="tags/tag404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10.xml" /><Relationship Id="rId11" Type="http://schemas.openxmlformats.org/officeDocument/2006/relationships/tags" Target="../tags/tag11.xml" /><Relationship Id="rId12" Type="http://schemas.openxmlformats.org/officeDocument/2006/relationships/tags" Target="../tags/tag12.xml" /><Relationship Id="rId13" Type="http://schemas.openxmlformats.org/officeDocument/2006/relationships/tags" Target="../tags/tag13.xml" /><Relationship Id="rId14" Type="http://schemas.openxmlformats.org/officeDocument/2006/relationships/tags" Target="../tags/tag14.xml" /><Relationship Id="rId15" Type="http://schemas.openxmlformats.org/officeDocument/2006/relationships/tags" Target="../tags/tag15.xml" /><Relationship Id="rId16" Type="http://schemas.openxmlformats.org/officeDocument/2006/relationships/tags" Target="../tags/tag16.xml" /><Relationship Id="rId17" Type="http://schemas.openxmlformats.org/officeDocument/2006/relationships/tags" Target="../tags/tag17.xml" /><Relationship Id="rId18" Type="http://schemas.openxmlformats.org/officeDocument/2006/relationships/tags" Target="../tags/tag18.xml" /><Relationship Id="rId19" Type="http://schemas.openxmlformats.org/officeDocument/2006/relationships/tags" Target="../tags/tag19.xml" /><Relationship Id="rId2" Type="http://schemas.openxmlformats.org/officeDocument/2006/relationships/tags" Target="../tags/tag2.xml" /><Relationship Id="rId20" Type="http://schemas.openxmlformats.org/officeDocument/2006/relationships/tags" Target="../tags/tag20.xml" /><Relationship Id="rId21" Type="http://schemas.openxmlformats.org/officeDocument/2006/relationships/tags" Target="../tags/tag21.xml" /><Relationship Id="rId22" Type="http://schemas.openxmlformats.org/officeDocument/2006/relationships/tags" Target="../tags/tag22.xml" /><Relationship Id="rId23" Type="http://schemas.openxmlformats.org/officeDocument/2006/relationships/tags" Target="../tags/tag23.xml" /><Relationship Id="rId24" Type="http://schemas.openxmlformats.org/officeDocument/2006/relationships/tags" Target="../tags/tag24.xml" /><Relationship Id="rId25" Type="http://schemas.openxmlformats.org/officeDocument/2006/relationships/tags" Target="../tags/tag25.xml" /><Relationship Id="rId26" Type="http://schemas.openxmlformats.org/officeDocument/2006/relationships/tags" Target="../tags/tag26.xml" /><Relationship Id="rId27" Type="http://schemas.openxmlformats.org/officeDocument/2006/relationships/tags" Target="../tags/tag27.xml" /><Relationship Id="rId28" Type="http://schemas.openxmlformats.org/officeDocument/2006/relationships/tags" Target="../tags/tag28.xml" /><Relationship Id="rId29" Type="http://schemas.openxmlformats.org/officeDocument/2006/relationships/tags" Target="../tags/tag29.xml" /><Relationship Id="rId3" Type="http://schemas.openxmlformats.org/officeDocument/2006/relationships/tags" Target="../tags/tag3.xml" /><Relationship Id="rId30" Type="http://schemas.openxmlformats.org/officeDocument/2006/relationships/slideMaster" Target="../slideMasters/slideMaster2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tags" Target="../tags/tag7.xml" /><Relationship Id="rId8" Type="http://schemas.openxmlformats.org/officeDocument/2006/relationships/tags" Target="../tags/tag8.xml" /><Relationship Id="rId9" Type="http://schemas.openxmlformats.org/officeDocument/2006/relationships/tags" Target="../tags/tag9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tags" Target="../tags/tag34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5.xml" /><Relationship Id="rId10" Type="http://schemas.openxmlformats.org/officeDocument/2006/relationships/tags" Target="../tags/tag44.xml" /><Relationship Id="rId11" Type="http://schemas.openxmlformats.org/officeDocument/2006/relationships/tags" Target="../tags/tag45.xml" /><Relationship Id="rId12" Type="http://schemas.openxmlformats.org/officeDocument/2006/relationships/tags" Target="../tags/tag46.xml" /><Relationship Id="rId13" Type="http://schemas.openxmlformats.org/officeDocument/2006/relationships/tags" Target="../tags/tag47.xml" /><Relationship Id="rId14" Type="http://schemas.openxmlformats.org/officeDocument/2006/relationships/tags" Target="../tags/tag48.xml" /><Relationship Id="rId15" Type="http://schemas.openxmlformats.org/officeDocument/2006/relationships/tags" Target="../tags/tag49.xml" /><Relationship Id="rId16" Type="http://schemas.openxmlformats.org/officeDocument/2006/relationships/tags" Target="../tags/tag50.xml" /><Relationship Id="rId17" Type="http://schemas.openxmlformats.org/officeDocument/2006/relationships/tags" Target="../tags/tag51.xml" /><Relationship Id="rId18" Type="http://schemas.openxmlformats.org/officeDocument/2006/relationships/tags" Target="../tags/tag52.xml" /><Relationship Id="rId19" Type="http://schemas.openxmlformats.org/officeDocument/2006/relationships/tags" Target="../tags/tag53.xml" /><Relationship Id="rId2" Type="http://schemas.openxmlformats.org/officeDocument/2006/relationships/tags" Target="../tags/tag36.xml" /><Relationship Id="rId20" Type="http://schemas.openxmlformats.org/officeDocument/2006/relationships/tags" Target="../tags/tag54.xml" /><Relationship Id="rId21" Type="http://schemas.openxmlformats.org/officeDocument/2006/relationships/tags" Target="../tags/tag55.xml" /><Relationship Id="rId22" Type="http://schemas.openxmlformats.org/officeDocument/2006/relationships/tags" Target="../tags/tag56.xml" /><Relationship Id="rId23" Type="http://schemas.openxmlformats.org/officeDocument/2006/relationships/tags" Target="../tags/tag57.xml" /><Relationship Id="rId24" Type="http://schemas.openxmlformats.org/officeDocument/2006/relationships/tags" Target="../tags/tag58.xml" /><Relationship Id="rId25" Type="http://schemas.openxmlformats.org/officeDocument/2006/relationships/tags" Target="../tags/tag59.xml" /><Relationship Id="rId26" Type="http://schemas.openxmlformats.org/officeDocument/2006/relationships/tags" Target="../tags/tag60.xml" /><Relationship Id="rId27" Type="http://schemas.openxmlformats.org/officeDocument/2006/relationships/slideMaster" Target="../slideMasters/slideMaster2.xml" /><Relationship Id="rId3" Type="http://schemas.openxmlformats.org/officeDocument/2006/relationships/tags" Target="../tags/tag37.xml" /><Relationship Id="rId4" Type="http://schemas.openxmlformats.org/officeDocument/2006/relationships/tags" Target="../tags/tag38.xml" /><Relationship Id="rId5" Type="http://schemas.openxmlformats.org/officeDocument/2006/relationships/tags" Target="../tags/tag39.xml" /><Relationship Id="rId6" Type="http://schemas.openxmlformats.org/officeDocument/2006/relationships/tags" Target="../tags/tag40.xml" /><Relationship Id="rId7" Type="http://schemas.openxmlformats.org/officeDocument/2006/relationships/tags" Target="../tags/tag41.xml" /><Relationship Id="rId8" Type="http://schemas.openxmlformats.org/officeDocument/2006/relationships/tags" Target="../tags/tag42.xml" /><Relationship Id="rId9" Type="http://schemas.openxmlformats.org/officeDocument/2006/relationships/tags" Target="../tags/tag43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1.xml" /><Relationship Id="rId10" Type="http://schemas.openxmlformats.org/officeDocument/2006/relationships/tags" Target="../tags/tag70.xml" /><Relationship Id="rId11" Type="http://schemas.openxmlformats.org/officeDocument/2006/relationships/tags" Target="../tags/tag71.xml" /><Relationship Id="rId12" Type="http://schemas.openxmlformats.org/officeDocument/2006/relationships/tags" Target="../tags/tag72.xml" /><Relationship Id="rId13" Type="http://schemas.openxmlformats.org/officeDocument/2006/relationships/tags" Target="../tags/tag73.xml" /><Relationship Id="rId14" Type="http://schemas.openxmlformats.org/officeDocument/2006/relationships/tags" Target="../tags/tag74.xml" /><Relationship Id="rId15" Type="http://schemas.openxmlformats.org/officeDocument/2006/relationships/tags" Target="../tags/tag75.xml" /><Relationship Id="rId16" Type="http://schemas.openxmlformats.org/officeDocument/2006/relationships/slideMaster" Target="../slideMasters/slideMaster2.xml" /><Relationship Id="rId2" Type="http://schemas.openxmlformats.org/officeDocument/2006/relationships/tags" Target="../tags/tag62.xml" /><Relationship Id="rId3" Type="http://schemas.openxmlformats.org/officeDocument/2006/relationships/tags" Target="../tags/tag63.xml" /><Relationship Id="rId4" Type="http://schemas.openxmlformats.org/officeDocument/2006/relationships/tags" Target="../tags/tag64.xml" /><Relationship Id="rId5" Type="http://schemas.openxmlformats.org/officeDocument/2006/relationships/tags" Target="../tags/tag65.xml" /><Relationship Id="rId6" Type="http://schemas.openxmlformats.org/officeDocument/2006/relationships/tags" Target="../tags/tag66.xml" /><Relationship Id="rId7" Type="http://schemas.openxmlformats.org/officeDocument/2006/relationships/tags" Target="../tags/tag67.xml" /><Relationship Id="rId8" Type="http://schemas.openxmlformats.org/officeDocument/2006/relationships/tags" Target="../tags/tag68.xml" /><Relationship Id="rId9" Type="http://schemas.openxmlformats.org/officeDocument/2006/relationships/tags" Target="../tags/tag69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6.xml" /><Relationship Id="rId2" Type="http://schemas.openxmlformats.org/officeDocument/2006/relationships/tags" Target="../tags/tag77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2.xml" /><Relationship Id="rId2" Type="http://schemas.openxmlformats.org/officeDocument/2006/relationships/tags" Target="../tags/tag83.xml" /><Relationship Id="rId3" Type="http://schemas.openxmlformats.org/officeDocument/2006/relationships/tags" Target="../tags/tag84.xml" /><Relationship Id="rId4" Type="http://schemas.openxmlformats.org/officeDocument/2006/relationships/tags" Target="../tags/tag85.xml" /><Relationship Id="rId5" Type="http://schemas.openxmlformats.org/officeDocument/2006/relationships/tags" Target="../tags/tag86.xml" /><Relationship Id="rId6" Type="http://schemas.openxmlformats.org/officeDocument/2006/relationships/tags" Target="../tags/tag87.xml" /><Relationship Id="rId7" Type="http://schemas.openxmlformats.org/officeDocument/2006/relationships/tags" Target="../tags/tag88.xml" /><Relationship Id="rId8" Type="http://schemas.openxmlformats.org/officeDocument/2006/relationships/tags" Target="../tags/tag89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0.xml" /><Relationship Id="rId2" Type="http://schemas.openxmlformats.org/officeDocument/2006/relationships/tags" Target="../tags/tag91.xml" /><Relationship Id="rId3" Type="http://schemas.openxmlformats.org/officeDocument/2006/relationships/tags" Target="../tags/tag92.xml" /><Relationship Id="rId4" Type="http://schemas.openxmlformats.org/officeDocument/2006/relationships/tags" Target="../tags/tag93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4.xml" /><Relationship Id="rId2" Type="http://schemas.openxmlformats.org/officeDocument/2006/relationships/tags" Target="../tags/tag95.xml" /><Relationship Id="rId3" Type="http://schemas.openxmlformats.org/officeDocument/2006/relationships/tags" Target="../tags/tag96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7.xml" /><Relationship Id="rId2" Type="http://schemas.openxmlformats.org/officeDocument/2006/relationships/tags" Target="../tags/tag98.xml" /><Relationship Id="rId3" Type="http://schemas.openxmlformats.org/officeDocument/2006/relationships/tags" Target="../tags/tag99.xml" /><Relationship Id="rId4" Type="http://schemas.openxmlformats.org/officeDocument/2006/relationships/tags" Target="../tags/tag100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1.xml" /><Relationship Id="rId2" Type="http://schemas.openxmlformats.org/officeDocument/2006/relationships/tags" Target="../tags/tag102.xml" /><Relationship Id="rId3" Type="http://schemas.openxmlformats.org/officeDocument/2006/relationships/tags" Target="../tags/tag103.xml" /><Relationship Id="rId4" Type="http://schemas.openxmlformats.org/officeDocument/2006/relationships/tags" Target="../tags/tag104.xml" /><Relationship Id="rId5" Type="http://schemas.openxmlformats.org/officeDocument/2006/relationships/tags" Target="../tags/tag105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6.xml" /><Relationship Id="rId10" Type="http://schemas.openxmlformats.org/officeDocument/2006/relationships/tags" Target="../tags/tag115.xml" /><Relationship Id="rId11" Type="http://schemas.openxmlformats.org/officeDocument/2006/relationships/tags" Target="../tags/tag116.xml" /><Relationship Id="rId12" Type="http://schemas.openxmlformats.org/officeDocument/2006/relationships/tags" Target="../tags/tag117.xml" /><Relationship Id="rId13" Type="http://schemas.openxmlformats.org/officeDocument/2006/relationships/tags" Target="../tags/tag118.xml" /><Relationship Id="rId14" Type="http://schemas.openxmlformats.org/officeDocument/2006/relationships/tags" Target="../tags/tag119.xml" /><Relationship Id="rId15" Type="http://schemas.openxmlformats.org/officeDocument/2006/relationships/tags" Target="../tags/tag120.xml" /><Relationship Id="rId16" Type="http://schemas.openxmlformats.org/officeDocument/2006/relationships/tags" Target="../tags/tag121.xml" /><Relationship Id="rId17" Type="http://schemas.openxmlformats.org/officeDocument/2006/relationships/tags" Target="../tags/tag122.xml" /><Relationship Id="rId18" Type="http://schemas.openxmlformats.org/officeDocument/2006/relationships/tags" Target="../tags/tag123.xml" /><Relationship Id="rId19" Type="http://schemas.openxmlformats.org/officeDocument/2006/relationships/tags" Target="../tags/tag124.xml" /><Relationship Id="rId2" Type="http://schemas.openxmlformats.org/officeDocument/2006/relationships/tags" Target="../tags/tag107.xml" /><Relationship Id="rId20" Type="http://schemas.openxmlformats.org/officeDocument/2006/relationships/tags" Target="../tags/tag125.xml" /><Relationship Id="rId21" Type="http://schemas.openxmlformats.org/officeDocument/2006/relationships/tags" Target="../tags/tag126.xml" /><Relationship Id="rId22" Type="http://schemas.openxmlformats.org/officeDocument/2006/relationships/slideMaster" Target="../slideMasters/slideMaster2.xml" /><Relationship Id="rId3" Type="http://schemas.openxmlformats.org/officeDocument/2006/relationships/tags" Target="../tags/tag108.xml" /><Relationship Id="rId4" Type="http://schemas.openxmlformats.org/officeDocument/2006/relationships/tags" Target="../tags/tag109.xml" /><Relationship Id="rId5" Type="http://schemas.openxmlformats.org/officeDocument/2006/relationships/tags" Target="../tags/tag110.xml" /><Relationship Id="rId6" Type="http://schemas.openxmlformats.org/officeDocument/2006/relationships/tags" Target="../tags/tag111.xml" /><Relationship Id="rId7" Type="http://schemas.openxmlformats.org/officeDocument/2006/relationships/tags" Target="../tags/tag112.xml" /><Relationship Id="rId8" Type="http://schemas.openxmlformats.org/officeDocument/2006/relationships/tags" Target="../tags/tag113.xml" /><Relationship Id="rId9" Type="http://schemas.openxmlformats.org/officeDocument/2006/relationships/tags" Target="../tags/tag114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3.xml" /><Relationship Id="rId10" Type="http://schemas.openxmlformats.org/officeDocument/2006/relationships/tags" Target="../tags/tag142.xml" /><Relationship Id="rId11" Type="http://schemas.openxmlformats.org/officeDocument/2006/relationships/tags" Target="../tags/tag143.xml" /><Relationship Id="rId12" Type="http://schemas.openxmlformats.org/officeDocument/2006/relationships/tags" Target="../tags/tag144.xml" /><Relationship Id="rId13" Type="http://schemas.openxmlformats.org/officeDocument/2006/relationships/tags" Target="../tags/tag145.xml" /><Relationship Id="rId14" Type="http://schemas.openxmlformats.org/officeDocument/2006/relationships/tags" Target="../tags/tag146.xml" /><Relationship Id="rId15" Type="http://schemas.openxmlformats.org/officeDocument/2006/relationships/tags" Target="../tags/tag147.xml" /><Relationship Id="rId16" Type="http://schemas.openxmlformats.org/officeDocument/2006/relationships/tags" Target="../tags/tag148.xml" /><Relationship Id="rId17" Type="http://schemas.openxmlformats.org/officeDocument/2006/relationships/tags" Target="../tags/tag149.xml" /><Relationship Id="rId18" Type="http://schemas.openxmlformats.org/officeDocument/2006/relationships/tags" Target="../tags/tag150.xml" /><Relationship Id="rId19" Type="http://schemas.openxmlformats.org/officeDocument/2006/relationships/tags" Target="../tags/tag151.xml" /><Relationship Id="rId2" Type="http://schemas.openxmlformats.org/officeDocument/2006/relationships/tags" Target="../tags/tag134.xml" /><Relationship Id="rId20" Type="http://schemas.openxmlformats.org/officeDocument/2006/relationships/tags" Target="../tags/tag152.xml" /><Relationship Id="rId21" Type="http://schemas.openxmlformats.org/officeDocument/2006/relationships/tags" Target="../tags/tag153.xml" /><Relationship Id="rId22" Type="http://schemas.openxmlformats.org/officeDocument/2006/relationships/tags" Target="../tags/tag154.xml" /><Relationship Id="rId23" Type="http://schemas.openxmlformats.org/officeDocument/2006/relationships/tags" Target="../tags/tag155.xml" /><Relationship Id="rId24" Type="http://schemas.openxmlformats.org/officeDocument/2006/relationships/tags" Target="../tags/tag156.xml" /><Relationship Id="rId25" Type="http://schemas.openxmlformats.org/officeDocument/2006/relationships/tags" Target="../tags/tag157.xml" /><Relationship Id="rId26" Type="http://schemas.openxmlformats.org/officeDocument/2006/relationships/tags" Target="../tags/tag158.xml" /><Relationship Id="rId27" Type="http://schemas.openxmlformats.org/officeDocument/2006/relationships/tags" Target="../tags/tag159.xml" /><Relationship Id="rId28" Type="http://schemas.openxmlformats.org/officeDocument/2006/relationships/tags" Target="../tags/tag160.xml" /><Relationship Id="rId29" Type="http://schemas.openxmlformats.org/officeDocument/2006/relationships/tags" Target="../tags/tag161.xml" /><Relationship Id="rId3" Type="http://schemas.openxmlformats.org/officeDocument/2006/relationships/tags" Target="../tags/tag135.xml" /><Relationship Id="rId30" Type="http://schemas.openxmlformats.org/officeDocument/2006/relationships/slideMaster" Target="../slideMasters/slideMaster3.xml" /><Relationship Id="rId4" Type="http://schemas.openxmlformats.org/officeDocument/2006/relationships/tags" Target="../tags/tag136.xml" /><Relationship Id="rId5" Type="http://schemas.openxmlformats.org/officeDocument/2006/relationships/tags" Target="../tags/tag137.xml" /><Relationship Id="rId6" Type="http://schemas.openxmlformats.org/officeDocument/2006/relationships/tags" Target="../tags/tag138.xml" /><Relationship Id="rId7" Type="http://schemas.openxmlformats.org/officeDocument/2006/relationships/tags" Target="../tags/tag139.xml" /><Relationship Id="rId8" Type="http://schemas.openxmlformats.org/officeDocument/2006/relationships/tags" Target="../tags/tag140.xml" /><Relationship Id="rId9" Type="http://schemas.openxmlformats.org/officeDocument/2006/relationships/tags" Target="../tags/tag141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2.xml" /><Relationship Id="rId2" Type="http://schemas.openxmlformats.org/officeDocument/2006/relationships/tags" Target="../tags/tag163.xml" /><Relationship Id="rId3" Type="http://schemas.openxmlformats.org/officeDocument/2006/relationships/tags" Target="../tags/tag164.xml" /><Relationship Id="rId4" Type="http://schemas.openxmlformats.org/officeDocument/2006/relationships/tags" Target="../tags/tag165.xml" /><Relationship Id="rId5" Type="http://schemas.openxmlformats.org/officeDocument/2006/relationships/tags" Target="../tags/tag166.xml" /><Relationship Id="rId6" Type="http://schemas.openxmlformats.org/officeDocument/2006/relationships/slideMaster" Target="../slideMasters/slideMaster3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7.xml" /><Relationship Id="rId10" Type="http://schemas.openxmlformats.org/officeDocument/2006/relationships/tags" Target="../tags/tag176.xml" /><Relationship Id="rId11" Type="http://schemas.openxmlformats.org/officeDocument/2006/relationships/tags" Target="../tags/tag177.xml" /><Relationship Id="rId12" Type="http://schemas.openxmlformats.org/officeDocument/2006/relationships/tags" Target="../tags/tag178.xml" /><Relationship Id="rId13" Type="http://schemas.openxmlformats.org/officeDocument/2006/relationships/tags" Target="../tags/tag179.xml" /><Relationship Id="rId14" Type="http://schemas.openxmlformats.org/officeDocument/2006/relationships/tags" Target="../tags/tag180.xml" /><Relationship Id="rId15" Type="http://schemas.openxmlformats.org/officeDocument/2006/relationships/tags" Target="../tags/tag181.xml" /><Relationship Id="rId16" Type="http://schemas.openxmlformats.org/officeDocument/2006/relationships/tags" Target="../tags/tag182.xml" /><Relationship Id="rId17" Type="http://schemas.openxmlformats.org/officeDocument/2006/relationships/tags" Target="../tags/tag183.xml" /><Relationship Id="rId18" Type="http://schemas.openxmlformats.org/officeDocument/2006/relationships/tags" Target="../tags/tag184.xml" /><Relationship Id="rId19" Type="http://schemas.openxmlformats.org/officeDocument/2006/relationships/tags" Target="../tags/tag185.xml" /><Relationship Id="rId2" Type="http://schemas.openxmlformats.org/officeDocument/2006/relationships/tags" Target="../tags/tag168.xml" /><Relationship Id="rId20" Type="http://schemas.openxmlformats.org/officeDocument/2006/relationships/tags" Target="../tags/tag186.xml" /><Relationship Id="rId21" Type="http://schemas.openxmlformats.org/officeDocument/2006/relationships/tags" Target="../tags/tag187.xml" /><Relationship Id="rId22" Type="http://schemas.openxmlformats.org/officeDocument/2006/relationships/tags" Target="../tags/tag188.xml" /><Relationship Id="rId23" Type="http://schemas.openxmlformats.org/officeDocument/2006/relationships/tags" Target="../tags/tag189.xml" /><Relationship Id="rId24" Type="http://schemas.openxmlformats.org/officeDocument/2006/relationships/tags" Target="../tags/tag190.xml" /><Relationship Id="rId25" Type="http://schemas.openxmlformats.org/officeDocument/2006/relationships/tags" Target="../tags/tag191.xml" /><Relationship Id="rId26" Type="http://schemas.openxmlformats.org/officeDocument/2006/relationships/tags" Target="../tags/tag192.xml" /><Relationship Id="rId27" Type="http://schemas.openxmlformats.org/officeDocument/2006/relationships/slideMaster" Target="../slideMasters/slideMaster3.xml" /><Relationship Id="rId3" Type="http://schemas.openxmlformats.org/officeDocument/2006/relationships/tags" Target="../tags/tag169.xml" /><Relationship Id="rId4" Type="http://schemas.openxmlformats.org/officeDocument/2006/relationships/tags" Target="../tags/tag170.xml" /><Relationship Id="rId5" Type="http://schemas.openxmlformats.org/officeDocument/2006/relationships/tags" Target="../tags/tag171.xml" /><Relationship Id="rId6" Type="http://schemas.openxmlformats.org/officeDocument/2006/relationships/tags" Target="../tags/tag172.xml" /><Relationship Id="rId7" Type="http://schemas.openxmlformats.org/officeDocument/2006/relationships/tags" Target="../tags/tag173.xml" /><Relationship Id="rId8" Type="http://schemas.openxmlformats.org/officeDocument/2006/relationships/tags" Target="../tags/tag174.xml" /><Relationship Id="rId9" Type="http://schemas.openxmlformats.org/officeDocument/2006/relationships/tags" Target="../tags/tag175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93.xml" /><Relationship Id="rId10" Type="http://schemas.openxmlformats.org/officeDocument/2006/relationships/tags" Target="../tags/tag202.xml" /><Relationship Id="rId11" Type="http://schemas.openxmlformats.org/officeDocument/2006/relationships/tags" Target="../tags/tag203.xml" /><Relationship Id="rId12" Type="http://schemas.openxmlformats.org/officeDocument/2006/relationships/tags" Target="../tags/tag204.xml" /><Relationship Id="rId13" Type="http://schemas.openxmlformats.org/officeDocument/2006/relationships/tags" Target="../tags/tag205.xml" /><Relationship Id="rId14" Type="http://schemas.openxmlformats.org/officeDocument/2006/relationships/tags" Target="../tags/tag206.xml" /><Relationship Id="rId15" Type="http://schemas.openxmlformats.org/officeDocument/2006/relationships/tags" Target="../tags/tag207.xml" /><Relationship Id="rId16" Type="http://schemas.openxmlformats.org/officeDocument/2006/relationships/slideMaster" Target="../slideMasters/slideMaster3.xml" /><Relationship Id="rId2" Type="http://schemas.openxmlformats.org/officeDocument/2006/relationships/tags" Target="../tags/tag194.xml" /><Relationship Id="rId3" Type="http://schemas.openxmlformats.org/officeDocument/2006/relationships/tags" Target="../tags/tag195.xml" /><Relationship Id="rId4" Type="http://schemas.openxmlformats.org/officeDocument/2006/relationships/tags" Target="../tags/tag196.xml" /><Relationship Id="rId5" Type="http://schemas.openxmlformats.org/officeDocument/2006/relationships/tags" Target="../tags/tag197.xml" /><Relationship Id="rId6" Type="http://schemas.openxmlformats.org/officeDocument/2006/relationships/tags" Target="../tags/tag198.xml" /><Relationship Id="rId7" Type="http://schemas.openxmlformats.org/officeDocument/2006/relationships/tags" Target="../tags/tag199.xml" /><Relationship Id="rId8" Type="http://schemas.openxmlformats.org/officeDocument/2006/relationships/tags" Target="../tags/tag200.xml" /><Relationship Id="rId9" Type="http://schemas.openxmlformats.org/officeDocument/2006/relationships/tags" Target="../tags/tag201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08.xml" /><Relationship Id="rId2" Type="http://schemas.openxmlformats.org/officeDocument/2006/relationships/tags" Target="../tags/tag209.xml" /><Relationship Id="rId3" Type="http://schemas.openxmlformats.org/officeDocument/2006/relationships/tags" Target="../tags/tag210.xml" /><Relationship Id="rId4" Type="http://schemas.openxmlformats.org/officeDocument/2006/relationships/tags" Target="../tags/tag211.xml" /><Relationship Id="rId5" Type="http://schemas.openxmlformats.org/officeDocument/2006/relationships/tags" Target="../tags/tag212.xml" /><Relationship Id="rId6" Type="http://schemas.openxmlformats.org/officeDocument/2006/relationships/tags" Target="../tags/tag213.xml" /><Relationship Id="rId7" Type="http://schemas.openxmlformats.org/officeDocument/2006/relationships/slideMaster" Target="../slideMasters/slideMaster3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14.xml" /><Relationship Id="rId2" Type="http://schemas.openxmlformats.org/officeDocument/2006/relationships/tags" Target="../tags/tag215.xml" /><Relationship Id="rId3" Type="http://schemas.openxmlformats.org/officeDocument/2006/relationships/tags" Target="../tags/tag216.xml" /><Relationship Id="rId4" Type="http://schemas.openxmlformats.org/officeDocument/2006/relationships/tags" Target="../tags/tag217.xml" /><Relationship Id="rId5" Type="http://schemas.openxmlformats.org/officeDocument/2006/relationships/tags" Target="../tags/tag218.xml" /><Relationship Id="rId6" Type="http://schemas.openxmlformats.org/officeDocument/2006/relationships/tags" Target="../tags/tag219.xml" /><Relationship Id="rId7" Type="http://schemas.openxmlformats.org/officeDocument/2006/relationships/tags" Target="../tags/tag220.xml" /><Relationship Id="rId8" Type="http://schemas.openxmlformats.org/officeDocument/2006/relationships/tags" Target="../tags/tag221.xml" /><Relationship Id="rId9" Type="http://schemas.openxmlformats.org/officeDocument/2006/relationships/slideMaster" Target="../slideMasters/slideMaster3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2.xml" /><Relationship Id="rId2" Type="http://schemas.openxmlformats.org/officeDocument/2006/relationships/tags" Target="../tags/tag223.xml" /><Relationship Id="rId3" Type="http://schemas.openxmlformats.org/officeDocument/2006/relationships/tags" Target="../tags/tag224.xml" /><Relationship Id="rId4" Type="http://schemas.openxmlformats.org/officeDocument/2006/relationships/tags" Target="../tags/tag225.xml" /><Relationship Id="rId5" Type="http://schemas.openxmlformats.org/officeDocument/2006/relationships/slideMaster" Target="../slideMasters/slideMaster3.xml" /></Relationships>
</file>

<file path=ppt/slideLayouts/_rels/slideLayout3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6.xml" /><Relationship Id="rId2" Type="http://schemas.openxmlformats.org/officeDocument/2006/relationships/tags" Target="../tags/tag227.xml" /><Relationship Id="rId3" Type="http://schemas.openxmlformats.org/officeDocument/2006/relationships/tags" Target="../tags/tag228.xml" /><Relationship Id="rId4" Type="http://schemas.openxmlformats.org/officeDocument/2006/relationships/slideMaster" Target="../slideMasters/slideMaster3.xml" /></Relationships>
</file>

<file path=ppt/slideLayouts/_rels/slideLayout3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9.xml" /><Relationship Id="rId2" Type="http://schemas.openxmlformats.org/officeDocument/2006/relationships/tags" Target="../tags/tag230.xml" /><Relationship Id="rId3" Type="http://schemas.openxmlformats.org/officeDocument/2006/relationships/tags" Target="../tags/tag231.xml" /><Relationship Id="rId4" Type="http://schemas.openxmlformats.org/officeDocument/2006/relationships/tags" Target="../tags/tag232.xml" /><Relationship Id="rId5" Type="http://schemas.openxmlformats.org/officeDocument/2006/relationships/slideMaster" Target="../slideMasters/slideMaster3.xml" /></Relationships>
</file>

<file path=ppt/slideLayouts/_rels/slideLayout3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33.xml" /><Relationship Id="rId2" Type="http://schemas.openxmlformats.org/officeDocument/2006/relationships/tags" Target="../tags/tag234.xml" /><Relationship Id="rId3" Type="http://schemas.openxmlformats.org/officeDocument/2006/relationships/tags" Target="../tags/tag235.xml" /><Relationship Id="rId4" Type="http://schemas.openxmlformats.org/officeDocument/2006/relationships/tags" Target="../tags/tag236.xml" /><Relationship Id="rId5" Type="http://schemas.openxmlformats.org/officeDocument/2006/relationships/tags" Target="../tags/tag237.xml" /><Relationship Id="rId6" Type="http://schemas.openxmlformats.org/officeDocument/2006/relationships/slideMaster" Target="../slideMasters/slideMaster3.xml" /></Relationships>
</file>

<file path=ppt/slideLayouts/_rels/slideLayout3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38.xml" /><Relationship Id="rId10" Type="http://schemas.openxmlformats.org/officeDocument/2006/relationships/tags" Target="../tags/tag247.xml" /><Relationship Id="rId11" Type="http://schemas.openxmlformats.org/officeDocument/2006/relationships/tags" Target="../tags/tag248.xml" /><Relationship Id="rId12" Type="http://schemas.openxmlformats.org/officeDocument/2006/relationships/tags" Target="../tags/tag249.xml" /><Relationship Id="rId13" Type="http://schemas.openxmlformats.org/officeDocument/2006/relationships/tags" Target="../tags/tag250.xml" /><Relationship Id="rId14" Type="http://schemas.openxmlformats.org/officeDocument/2006/relationships/tags" Target="../tags/tag251.xml" /><Relationship Id="rId15" Type="http://schemas.openxmlformats.org/officeDocument/2006/relationships/tags" Target="../tags/tag252.xml" /><Relationship Id="rId16" Type="http://schemas.openxmlformats.org/officeDocument/2006/relationships/tags" Target="../tags/tag253.xml" /><Relationship Id="rId17" Type="http://schemas.openxmlformats.org/officeDocument/2006/relationships/tags" Target="../tags/tag254.xml" /><Relationship Id="rId18" Type="http://schemas.openxmlformats.org/officeDocument/2006/relationships/tags" Target="../tags/tag255.xml" /><Relationship Id="rId19" Type="http://schemas.openxmlformats.org/officeDocument/2006/relationships/tags" Target="../tags/tag256.xml" /><Relationship Id="rId2" Type="http://schemas.openxmlformats.org/officeDocument/2006/relationships/tags" Target="../tags/tag239.xml" /><Relationship Id="rId20" Type="http://schemas.openxmlformats.org/officeDocument/2006/relationships/tags" Target="../tags/tag257.xml" /><Relationship Id="rId21" Type="http://schemas.openxmlformats.org/officeDocument/2006/relationships/tags" Target="../tags/tag258.xml" /><Relationship Id="rId22" Type="http://schemas.openxmlformats.org/officeDocument/2006/relationships/slideMaster" Target="../slideMasters/slideMaster3.xml" /><Relationship Id="rId3" Type="http://schemas.openxmlformats.org/officeDocument/2006/relationships/tags" Target="../tags/tag240.xml" /><Relationship Id="rId4" Type="http://schemas.openxmlformats.org/officeDocument/2006/relationships/tags" Target="../tags/tag241.xml" /><Relationship Id="rId5" Type="http://schemas.openxmlformats.org/officeDocument/2006/relationships/tags" Target="../tags/tag242.xml" /><Relationship Id="rId6" Type="http://schemas.openxmlformats.org/officeDocument/2006/relationships/tags" Target="../tags/tag243.xml" /><Relationship Id="rId7" Type="http://schemas.openxmlformats.org/officeDocument/2006/relationships/tags" Target="../tags/tag244.xml" /><Relationship Id="rId8" Type="http://schemas.openxmlformats.org/officeDocument/2006/relationships/tags" Target="../tags/tag245.xml" /><Relationship Id="rId9" Type="http://schemas.openxmlformats.org/officeDocument/2006/relationships/tags" Target="../tags/tag246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4901052-EB3E-4813-B0E6-627BB2F8C6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BEE2861-B537-4665-AECB-2F59FEC0F3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12D31F6-F45C-4CD2-A0F9-B5A83BAA86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D22E6E2-D83F-4353-B4C3-4F39F72A9A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1EA85C1-4855-4E80-AFA0-4272329965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70262CD-A142-4E38-88BA-60DF7E191B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AC81864-729A-4AAF-9773-03491D9FE1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EB1BDB1-C8D3-4B57-92A1-C1827985AF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EF678A2-795C-4AD8-A64B-2607E87E91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168A2C-597C-4B5E-AEA7-C8069D01ED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4E53470-925F-452A-80F3-36669020CD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任意多边形: 形状 6" descr="波浪2资源 2"/>
          <p:cNvSpPr/>
          <p:nvPr>
            <p:custDataLst>
              <p:tags r:id="rId1"/>
            </p:custDataLst>
          </p:nvPr>
        </p:nvSpPr>
        <p:spPr>
          <a:xfrm>
            <a:off x="6887209" y="669925"/>
            <a:ext cx="5304791" cy="6192323"/>
          </a:xfrm>
          <a:custGeom>
            <a:gdLst>
              <a:gd name="connsiteX0" fmla="*/ 4946557 w 5304791"/>
              <a:gd name="connsiteY0" fmla="*/ 0 h 6192323"/>
              <a:gd name="connsiteX1" fmla="*/ 5304791 w 5304791"/>
              <a:gd name="connsiteY1" fmla="*/ 0 h 6192323"/>
              <a:gd name="connsiteX2" fmla="*/ 5304791 w 5304791"/>
              <a:gd name="connsiteY2" fmla="*/ 6192323 h 6192323"/>
              <a:gd name="connsiteX3" fmla="*/ 0 w 5304791"/>
              <a:gd name="connsiteY3" fmla="*/ 6192323 h 6192323"/>
              <a:gd name="connsiteX4" fmla="*/ 0 w 5304791"/>
              <a:gd name="connsiteY4" fmla="*/ 4946212 h 6192323"/>
              <a:gd name="connsiteX5" fmla="*/ 818112 w 5304791"/>
              <a:gd name="connsiteY5" fmla="*/ 4128101 h 6192323"/>
              <a:gd name="connsiteX6" fmla="*/ 1295478 w 5304791"/>
              <a:gd name="connsiteY6" fmla="*/ 4128101 h 6192323"/>
              <a:gd name="connsiteX7" fmla="*/ 2064682 w 5304791"/>
              <a:gd name="connsiteY7" fmla="*/ 3358897 h 6192323"/>
              <a:gd name="connsiteX8" fmla="*/ 2064682 w 5304791"/>
              <a:gd name="connsiteY8" fmla="*/ 2881645 h 6192323"/>
              <a:gd name="connsiteX9" fmla="*/ 2882794 w 5304791"/>
              <a:gd name="connsiteY9" fmla="*/ 2063648 h 6192323"/>
              <a:gd name="connsiteX10" fmla="*/ 3360159 w 5304791"/>
              <a:gd name="connsiteY10" fmla="*/ 2063648 h 6192323"/>
              <a:gd name="connsiteX11" fmla="*/ 4129363 w 5304791"/>
              <a:gd name="connsiteY11" fmla="*/ 1294444 h 6192323"/>
              <a:gd name="connsiteX12" fmla="*/ 4129363 w 5304791"/>
              <a:gd name="connsiteY12" fmla="*/ 818112 h 6192323"/>
              <a:gd name="connsiteX13" fmla="*/ 4946557 w 5304791"/>
              <a:gd name="connsiteY13" fmla="*/ 0 h 619232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304791" h="6192323">
                <a:moveTo>
                  <a:pt x="4946557" y="0"/>
                </a:moveTo>
                <a:lnTo>
                  <a:pt x="5304791" y="0"/>
                </a:lnTo>
                <a:lnTo>
                  <a:pt x="5304791" y="6192323"/>
                </a:lnTo>
                <a:lnTo>
                  <a:pt x="0" y="6192323"/>
                </a:lnTo>
                <a:lnTo>
                  <a:pt x="0" y="4946212"/>
                </a:lnTo>
                <a:cubicBezTo>
                  <a:pt x="-63" y="4494356"/>
                  <a:pt x="366255" y="4128032"/>
                  <a:pt x="818112" y="4128101"/>
                </a:cubicBezTo>
                <a:lnTo>
                  <a:pt x="1295478" y="4128101"/>
                </a:lnTo>
                <a:cubicBezTo>
                  <a:pt x="1720296" y="4128101"/>
                  <a:pt x="2064682" y="3783715"/>
                  <a:pt x="2064682" y="3358897"/>
                </a:cubicBezTo>
                <a:lnTo>
                  <a:pt x="2064682" y="2881645"/>
                </a:lnTo>
                <a:cubicBezTo>
                  <a:pt x="2064682" y="2429836"/>
                  <a:pt x="2430984" y="2063580"/>
                  <a:pt x="2882794" y="2063648"/>
                </a:cubicBezTo>
                <a:lnTo>
                  <a:pt x="3360159" y="2063648"/>
                </a:lnTo>
                <a:cubicBezTo>
                  <a:pt x="3784978" y="2063648"/>
                  <a:pt x="4129363" y="1719263"/>
                  <a:pt x="4129363" y="1294444"/>
                </a:cubicBezTo>
                <a:lnTo>
                  <a:pt x="4129363" y="818112"/>
                </a:lnTo>
                <a:cubicBezTo>
                  <a:pt x="4129295" y="366613"/>
                  <a:pt x="4495057" y="444"/>
                  <a:pt x="4946557" y="0"/>
                </a:cubicBezTo>
                <a:close/>
              </a:path>
            </a:pathLst>
          </a:custGeom>
          <a:solidFill>
            <a:schemeClr val="accent1"/>
          </a:solidFill>
          <a:ln w="11469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9" name="椭圆 8"/>
          <p:cNvSpPr/>
          <p:nvPr>
            <p:custDataLst>
              <p:tags r:id="rId2"/>
            </p:custDataLst>
          </p:nvPr>
        </p:nvSpPr>
        <p:spPr>
          <a:xfrm>
            <a:off x="6767195" y="4498975"/>
            <a:ext cx="1087755" cy="1087755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1" name="椭圆 10"/>
          <p:cNvSpPr/>
          <p:nvPr>
            <p:custDataLst>
              <p:tags r:id="rId3"/>
            </p:custDataLst>
          </p:nvPr>
        </p:nvSpPr>
        <p:spPr>
          <a:xfrm>
            <a:off x="6614795" y="4346575"/>
            <a:ext cx="1393190" cy="1393190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2" name="椭圆 11"/>
          <p:cNvSpPr/>
          <p:nvPr>
            <p:custDataLst>
              <p:tags r:id="rId4"/>
            </p:custDataLst>
          </p:nvPr>
        </p:nvSpPr>
        <p:spPr>
          <a:xfrm>
            <a:off x="6464300" y="4196080"/>
            <a:ext cx="1694180" cy="1694180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3" name="椭圆 12"/>
          <p:cNvSpPr/>
          <p:nvPr>
            <p:custDataLst>
              <p:tags r:id="rId5"/>
            </p:custDataLst>
          </p:nvPr>
        </p:nvSpPr>
        <p:spPr>
          <a:xfrm>
            <a:off x="6318250" y="4050030"/>
            <a:ext cx="1986280" cy="1986280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5" name="椭圆 14"/>
          <p:cNvSpPr/>
          <p:nvPr>
            <p:custDataLst>
              <p:tags r:id="rId6"/>
            </p:custDataLst>
          </p:nvPr>
        </p:nvSpPr>
        <p:spPr>
          <a:xfrm>
            <a:off x="6158865" y="3890645"/>
            <a:ext cx="2304415" cy="2304415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16" name="组合 15"/>
          <p:cNvGrpSpPr/>
          <p:nvPr>
            <p:custDataLst>
              <p:tags r:id="rId7"/>
            </p:custDataLst>
          </p:nvPr>
        </p:nvGrpSpPr>
        <p:grpSpPr>
          <a:xfrm rot="5400000">
            <a:off x="1183958" y="384810"/>
            <a:ext cx="328295" cy="850900"/>
            <a:chOff x="8651" y="7205"/>
            <a:chExt cx="807" cy="2089"/>
          </a:xfrm>
          <a:solidFill>
            <a:schemeClr val="accent5"/>
          </a:solidFill>
        </p:grpSpPr>
        <p:grpSp>
          <p:nvGrpSpPr>
            <p:cNvPr id="17" name="组合 16"/>
            <p:cNvGrpSpPr/>
            <p:nvPr/>
          </p:nvGrpSpPr>
          <p:grpSpPr>
            <a:xfrm>
              <a:off x="8651" y="9115"/>
              <a:ext cx="806" cy="179"/>
              <a:chOff x="8651" y="9544"/>
              <a:chExt cx="806" cy="179"/>
            </a:xfrm>
            <a:grpFill/>
          </p:grpSpPr>
          <p:sp>
            <p:nvSpPr>
              <p:cNvPr id="30" name="椭圆 29"/>
              <p:cNvSpPr>
                <a:spLocks noChangeAspect="1"/>
              </p:cNvSpPr>
              <p:nvPr>
                <p:custDataLst>
                  <p:tags r:id="rId8"/>
                </p:custDataLst>
              </p:nvPr>
            </p:nvSpPr>
            <p:spPr>
              <a:xfrm rot="5400000" flipH="1">
                <a:off x="9278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31" name="椭圆 30"/>
              <p:cNvSpPr>
                <a:spLocks noChangeAspect="1"/>
              </p:cNvSpPr>
              <p:nvPr>
                <p:custDataLst>
                  <p:tags r:id="rId9"/>
                </p:custDataLst>
              </p:nvPr>
            </p:nvSpPr>
            <p:spPr>
              <a:xfrm rot="5400000" flipH="1">
                <a:off x="8651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8651" y="8479"/>
              <a:ext cx="807" cy="178"/>
              <a:chOff x="8651" y="8765"/>
              <a:chExt cx="807" cy="178"/>
            </a:xfrm>
            <a:grpFill/>
          </p:grpSpPr>
          <p:sp>
            <p:nvSpPr>
              <p:cNvPr id="28" name="椭圆 27"/>
              <p:cNvSpPr>
                <a:spLocks noChangeAspect="1"/>
              </p:cNvSpPr>
              <p:nvPr>
                <p:custDataLst>
                  <p:tags r:id="rId10"/>
                </p:custDataLst>
              </p:nvPr>
            </p:nvSpPr>
            <p:spPr>
              <a:xfrm rot="5400000" flipH="1">
                <a:off x="9279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29" name="椭圆 28"/>
              <p:cNvSpPr>
                <a:spLocks noChangeAspect="1"/>
              </p:cNvSpPr>
              <p:nvPr>
                <p:custDataLst>
                  <p:tags r:id="rId11"/>
                </p:custDataLst>
              </p:nvPr>
            </p:nvSpPr>
            <p:spPr>
              <a:xfrm rot="5400000" flipH="1">
                <a:off x="8651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21" name="组合 20"/>
            <p:cNvGrpSpPr/>
            <p:nvPr/>
          </p:nvGrpSpPr>
          <p:grpSpPr>
            <a:xfrm>
              <a:off x="8651" y="7842"/>
              <a:ext cx="807" cy="178"/>
              <a:chOff x="8651" y="7985"/>
              <a:chExt cx="807" cy="178"/>
            </a:xfrm>
            <a:grpFill/>
          </p:grpSpPr>
          <p:sp>
            <p:nvSpPr>
              <p:cNvPr id="26" name="椭圆 25"/>
              <p:cNvSpPr>
                <a:spLocks noChangeAspect="1"/>
              </p:cNvSpPr>
              <p:nvPr>
                <p:custDataLst>
                  <p:tags r:id="rId12"/>
                </p:custDataLst>
              </p:nvPr>
            </p:nvSpPr>
            <p:spPr>
              <a:xfrm rot="5400000" flipH="1">
                <a:off x="9279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27" name="椭圆 26"/>
              <p:cNvSpPr>
                <a:spLocks noChangeAspect="1"/>
              </p:cNvSpPr>
              <p:nvPr>
                <p:custDataLst>
                  <p:tags r:id="rId13"/>
                </p:custDataLst>
              </p:nvPr>
            </p:nvSpPr>
            <p:spPr>
              <a:xfrm rot="5400000" flipH="1">
                <a:off x="8651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22" name="组合 21"/>
            <p:cNvGrpSpPr/>
            <p:nvPr/>
          </p:nvGrpSpPr>
          <p:grpSpPr>
            <a:xfrm>
              <a:off x="8651" y="7205"/>
              <a:ext cx="807" cy="178"/>
              <a:chOff x="8651" y="7205"/>
              <a:chExt cx="807" cy="178"/>
            </a:xfrm>
            <a:grpFill/>
          </p:grpSpPr>
          <p:sp>
            <p:nvSpPr>
              <p:cNvPr id="23" name="椭圆 22"/>
              <p:cNvSpPr>
                <a:spLocks noChangeAspect="1"/>
              </p:cNvSpPr>
              <p:nvPr>
                <p:custDataLst>
                  <p:tags r:id="rId14"/>
                </p:custDataLst>
              </p:nvPr>
            </p:nvSpPr>
            <p:spPr>
              <a:xfrm rot="5400000" flipH="1">
                <a:off x="9279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25" name="椭圆 24"/>
              <p:cNvSpPr>
                <a:spLocks noChangeAspect="1"/>
              </p:cNvSpPr>
              <p:nvPr>
                <p:custDataLst>
                  <p:tags r:id="rId15"/>
                </p:custDataLst>
              </p:nvPr>
            </p:nvSpPr>
            <p:spPr>
              <a:xfrm rot="5400000" flipH="1">
                <a:off x="8651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  <p:sp>
        <p:nvSpPr>
          <p:cNvPr id="32" name="任意多边形: 形状 31" descr="波浪1资源 1"/>
          <p:cNvSpPr/>
          <p:nvPr>
            <p:custDataLst>
              <p:tags r:id="rId16"/>
            </p:custDataLst>
          </p:nvPr>
        </p:nvSpPr>
        <p:spPr>
          <a:xfrm>
            <a:off x="9172576" y="2862604"/>
            <a:ext cx="3019425" cy="3993396"/>
          </a:xfrm>
          <a:custGeom>
            <a:gdLst>
              <a:gd name="connsiteX0" fmla="*/ 3019425 w 3019425"/>
              <a:gd name="connsiteY0" fmla="*/ 0 h 3993396"/>
              <a:gd name="connsiteX1" fmla="*/ 3019425 w 3019425"/>
              <a:gd name="connsiteY1" fmla="*/ 3993396 h 3993396"/>
              <a:gd name="connsiteX2" fmla="*/ 0 w 3019425"/>
              <a:gd name="connsiteY2" fmla="*/ 3993396 h 3993396"/>
              <a:gd name="connsiteX3" fmla="*/ 0 w 3019425"/>
              <a:gd name="connsiteY3" fmla="*/ 3117146 h 3993396"/>
              <a:gd name="connsiteX4" fmla="*/ 460299 w 3019425"/>
              <a:gd name="connsiteY4" fmla="*/ 2656847 h 3993396"/>
              <a:gd name="connsiteX5" fmla="*/ 876250 w 3019425"/>
              <a:gd name="connsiteY5" fmla="*/ 2656847 h 3993396"/>
              <a:gd name="connsiteX6" fmla="*/ 1336549 w 3019425"/>
              <a:gd name="connsiteY6" fmla="*/ 2196783 h 3993396"/>
              <a:gd name="connsiteX7" fmla="*/ 1336549 w 3019425"/>
              <a:gd name="connsiteY7" fmla="*/ 2196666 h 3993396"/>
              <a:gd name="connsiteX8" fmla="*/ 1336549 w 3019425"/>
              <a:gd name="connsiteY8" fmla="*/ 1780714 h 3993396"/>
              <a:gd name="connsiteX9" fmla="*/ 1796731 w 3019425"/>
              <a:gd name="connsiteY9" fmla="*/ 1320415 h 3993396"/>
              <a:gd name="connsiteX10" fmla="*/ 2212800 w 3019425"/>
              <a:gd name="connsiteY10" fmla="*/ 1320415 h 3993396"/>
              <a:gd name="connsiteX11" fmla="*/ 2672981 w 3019425"/>
              <a:gd name="connsiteY11" fmla="*/ 860234 h 3993396"/>
              <a:gd name="connsiteX12" fmla="*/ 2672981 w 3019425"/>
              <a:gd name="connsiteY12" fmla="*/ 860116 h 3993396"/>
              <a:gd name="connsiteX13" fmla="*/ 2672981 w 3019425"/>
              <a:gd name="connsiteY13" fmla="*/ 444400 h 3993396"/>
              <a:gd name="connsiteX14" fmla="*/ 2954111 w 3019425"/>
              <a:gd name="connsiteY14" fmla="*/ 20274 h 3993396"/>
              <a:gd name="connsiteX15" fmla="*/ 3019425 w 3019425"/>
              <a:gd name="connsiteY15" fmla="*/ 0 h 399339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019425" h="3993396">
                <a:moveTo>
                  <a:pt x="3019425" y="0"/>
                </a:moveTo>
                <a:lnTo>
                  <a:pt x="3019425" y="3993396"/>
                </a:lnTo>
                <a:lnTo>
                  <a:pt x="0" y="3993396"/>
                </a:lnTo>
                <a:lnTo>
                  <a:pt x="0" y="3117146"/>
                </a:lnTo>
                <a:cubicBezTo>
                  <a:pt x="0" y="2862930"/>
                  <a:pt x="206083" y="2656847"/>
                  <a:pt x="460299" y="2656847"/>
                </a:cubicBezTo>
                <a:lnTo>
                  <a:pt x="876250" y="2656847"/>
                </a:lnTo>
                <a:cubicBezTo>
                  <a:pt x="1130402" y="2656912"/>
                  <a:pt x="1336484" y="2450934"/>
                  <a:pt x="1336549" y="2196783"/>
                </a:cubicBezTo>
                <a:cubicBezTo>
                  <a:pt x="1336549" y="2196744"/>
                  <a:pt x="1336549" y="2196705"/>
                  <a:pt x="1336549" y="2196666"/>
                </a:cubicBezTo>
                <a:lnTo>
                  <a:pt x="1336549" y="1780714"/>
                </a:lnTo>
                <a:cubicBezTo>
                  <a:pt x="1336549" y="1526544"/>
                  <a:pt x="1542561" y="1320480"/>
                  <a:pt x="1796731" y="1320415"/>
                </a:cubicBezTo>
                <a:lnTo>
                  <a:pt x="2212800" y="1320415"/>
                </a:lnTo>
                <a:cubicBezTo>
                  <a:pt x="2466951" y="1320415"/>
                  <a:pt x="2672981" y="1114385"/>
                  <a:pt x="2672981" y="860234"/>
                </a:cubicBezTo>
                <a:cubicBezTo>
                  <a:pt x="2672981" y="860195"/>
                  <a:pt x="2672981" y="860155"/>
                  <a:pt x="2672981" y="860116"/>
                </a:cubicBezTo>
                <a:lnTo>
                  <a:pt x="2672981" y="444400"/>
                </a:lnTo>
                <a:cubicBezTo>
                  <a:pt x="2672981" y="253738"/>
                  <a:pt x="2788903" y="90151"/>
                  <a:pt x="2954111" y="20274"/>
                </a:cubicBezTo>
                <a:lnTo>
                  <a:pt x="3019425" y="0"/>
                </a:lnTo>
                <a:close/>
              </a:path>
            </a:pathLst>
          </a:custGeom>
          <a:solidFill>
            <a:schemeClr val="accent4"/>
          </a:solidFill>
          <a:ln w="11760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33" name="组合 32"/>
          <p:cNvGrpSpPr/>
          <p:nvPr>
            <p:custDataLst>
              <p:tags r:id="rId17"/>
            </p:custDataLst>
          </p:nvPr>
        </p:nvGrpSpPr>
        <p:grpSpPr>
          <a:xfrm>
            <a:off x="3089660" y="0"/>
            <a:ext cx="2728840" cy="1364420"/>
            <a:chOff x="3089660" y="0"/>
            <a:chExt cx="2728840" cy="1364420"/>
          </a:xfrm>
        </p:grpSpPr>
        <p:sp>
          <p:nvSpPr>
            <p:cNvPr id="34" name="任意多边形: 形状 33"/>
            <p:cNvSpPr/>
            <p:nvPr>
              <p:custDataLst>
                <p:tags r:id="rId18"/>
              </p:custDataLst>
            </p:nvPr>
          </p:nvSpPr>
          <p:spPr>
            <a:xfrm>
              <a:off x="3825125" y="0"/>
              <a:ext cx="1257910" cy="628955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5" name="任意多边形: 形状 34"/>
            <p:cNvSpPr/>
            <p:nvPr>
              <p:custDataLst>
                <p:tags r:id="rId19"/>
              </p:custDataLst>
            </p:nvPr>
          </p:nvSpPr>
          <p:spPr>
            <a:xfrm>
              <a:off x="3651277" y="0"/>
              <a:ext cx="1605606" cy="802804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altLang="zh-CN"/>
            </a:p>
            <a:p>
              <a:pPr algn="ctr"/>
              <a:endParaRPr lang="zh-CN" altLang="en-US"/>
            </a:p>
          </p:txBody>
        </p:sp>
        <p:sp>
          <p:nvSpPr>
            <p:cNvPr id="36" name="任意多边形: 形状 35"/>
            <p:cNvSpPr/>
            <p:nvPr>
              <p:custDataLst>
                <p:tags r:id="rId20"/>
              </p:custDataLst>
            </p:nvPr>
          </p:nvSpPr>
          <p:spPr>
            <a:xfrm>
              <a:off x="3483452" y="0"/>
              <a:ext cx="1941257" cy="970629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altLang="zh-CN"/>
            </a:p>
            <a:p>
              <a:pPr algn="ctr"/>
              <a:endParaRPr lang="zh-CN" altLang="en-US"/>
            </a:p>
          </p:txBody>
        </p:sp>
        <p:sp>
          <p:nvSpPr>
            <p:cNvPr id="37" name="任意多边形: 形状 36"/>
            <p:cNvSpPr/>
            <p:nvPr>
              <p:custDataLst>
                <p:tags r:id="rId21"/>
              </p:custDataLst>
            </p:nvPr>
          </p:nvSpPr>
          <p:spPr>
            <a:xfrm>
              <a:off x="3301845" y="0"/>
              <a:ext cx="2304471" cy="1152236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altLang="zh-CN"/>
            </a:p>
            <a:p>
              <a:pPr algn="ctr"/>
              <a:endParaRPr lang="zh-CN" altLang="en-US"/>
            </a:p>
          </p:txBody>
        </p:sp>
        <p:sp>
          <p:nvSpPr>
            <p:cNvPr id="38" name="任意多边形: 形状 37"/>
            <p:cNvSpPr/>
            <p:nvPr>
              <p:custDataLst>
                <p:tags r:id="rId22"/>
              </p:custDataLst>
            </p:nvPr>
          </p:nvSpPr>
          <p:spPr>
            <a:xfrm>
              <a:off x="3089660" y="0"/>
              <a:ext cx="2728840" cy="1364420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altLang="zh-CN"/>
            </a:p>
            <a:p>
              <a:pPr algn="ctr"/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3"/>
            </p:custDataLst>
          </p:nvPr>
        </p:nvSpPr>
        <p:spPr>
          <a:xfrm>
            <a:off x="838200" y="2131488"/>
            <a:ext cx="8708376" cy="1800000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accent4"/>
                </a:solidFill>
              </a:defRPr>
            </a:lvl1pPr>
          </a:lstStyle>
          <a:p>
            <a:r>
              <a:rPr lang="zh-CN" altLang="en-US"/>
              <a:t>单击此处编辑母版</a:t>
            </a:r>
            <a:br>
              <a:rPr lang="en-US" altLang="zh-CN"/>
            </a:br>
            <a:r>
              <a:rPr lang="zh-CN" altLang="en-US"/>
              <a:t>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" name="文本占位符 9"/>
          <p:cNvSpPr>
            <a:spLocks noGrp="1"/>
          </p:cNvSpPr>
          <p:nvPr>
            <p:ph type="body" sz="quarter" idx="13" hasCustomPrompt="1"/>
            <p:custDataLst>
              <p:tags r:id="rId27"/>
            </p:custDataLst>
          </p:nvPr>
        </p:nvSpPr>
        <p:spPr>
          <a:xfrm>
            <a:off x="842642" y="5230368"/>
            <a:ext cx="2743199" cy="976128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6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4" hasCustomPrompt="1"/>
            <p:custDataLst>
              <p:tags r:id="rId28"/>
            </p:custDataLst>
          </p:nvPr>
        </p:nvSpPr>
        <p:spPr>
          <a:xfrm>
            <a:off x="3360716" y="4168127"/>
            <a:ext cx="2950805" cy="976128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zh-CN" altLang="en-US"/>
              <a:t>日期时间占位符</a:t>
            </a:r>
            <a:endParaRPr lang="zh-CN" altLang="en-US"/>
          </a:p>
        </p:txBody>
      </p:sp>
      <p:sp>
        <p:nvSpPr>
          <p:cNvPr id="24" name="文本占位符 23"/>
          <p:cNvSpPr>
            <a:spLocks noGrp="1"/>
          </p:cNvSpPr>
          <p:nvPr>
            <p:ph type="body" sz="quarter" idx="17" hasCustomPrompt="1"/>
            <p:custDataLst>
              <p:tags r:id="rId29"/>
            </p:custDataLst>
          </p:nvPr>
        </p:nvSpPr>
        <p:spPr>
          <a:xfrm>
            <a:off x="838200" y="4168895"/>
            <a:ext cx="2463645" cy="976128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3" name="图片 8" descr="波浪3资源 2"/>
          <p:cNvSpPr/>
          <p:nvPr/>
        </p:nvSpPr>
        <p:spPr>
          <a:xfrm flipH="1">
            <a:off x="0" y="1166495"/>
            <a:ext cx="5688960" cy="5688960"/>
          </a:xfrm>
          <a:custGeom>
            <a:gdLst>
              <a:gd name="connsiteX0" fmla="*/ 5688961 w 5688960"/>
              <a:gd name="connsiteY0" fmla="*/ 0 h 5688960"/>
              <a:gd name="connsiteX1" fmla="*/ 5688961 w 5688960"/>
              <a:gd name="connsiteY1" fmla="*/ 5688961 h 5688960"/>
              <a:gd name="connsiteX2" fmla="*/ 0 w 5688960"/>
              <a:gd name="connsiteY2" fmla="*/ 5688961 h 5688960"/>
              <a:gd name="connsiteX3" fmla="*/ 1374264 w 5688960"/>
              <a:gd name="connsiteY3" fmla="*/ 5166681 h 5688960"/>
              <a:gd name="connsiteX4" fmla="*/ 1896543 w 5688960"/>
              <a:gd name="connsiteY4" fmla="*/ 3792417 h 5688960"/>
              <a:gd name="connsiteX5" fmla="*/ 3270808 w 5688960"/>
              <a:gd name="connsiteY5" fmla="*/ 3270138 h 5688960"/>
              <a:gd name="connsiteX6" fmla="*/ 3793087 w 5688960"/>
              <a:gd name="connsiteY6" fmla="*/ 1895740 h 5688960"/>
              <a:gd name="connsiteX7" fmla="*/ 5167485 w 5688960"/>
              <a:gd name="connsiteY7" fmla="*/ 1373461 h 5688960"/>
              <a:gd name="connsiteX8" fmla="*/ 5688961 w 5688960"/>
              <a:gd name="connsiteY8" fmla="*/ 0 h 568896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88960" h="5688960">
                <a:moveTo>
                  <a:pt x="5688961" y="0"/>
                </a:moveTo>
                <a:lnTo>
                  <a:pt x="5688961" y="5688961"/>
                </a:lnTo>
                <a:lnTo>
                  <a:pt x="0" y="5688961"/>
                </a:lnTo>
                <a:cubicBezTo>
                  <a:pt x="473935" y="5214758"/>
                  <a:pt x="900195" y="5641018"/>
                  <a:pt x="1374264" y="5166681"/>
                </a:cubicBezTo>
                <a:cubicBezTo>
                  <a:pt x="1848333" y="4692345"/>
                  <a:pt x="1422073" y="4266352"/>
                  <a:pt x="1896543" y="3792417"/>
                </a:cubicBezTo>
                <a:cubicBezTo>
                  <a:pt x="2371014" y="3318482"/>
                  <a:pt x="2796739" y="3744475"/>
                  <a:pt x="3270808" y="3270138"/>
                </a:cubicBezTo>
                <a:cubicBezTo>
                  <a:pt x="3744877" y="2795801"/>
                  <a:pt x="3318616" y="2369809"/>
                  <a:pt x="3793087" y="1895740"/>
                </a:cubicBezTo>
                <a:cubicBezTo>
                  <a:pt x="4267558" y="1421671"/>
                  <a:pt x="4693416" y="1847797"/>
                  <a:pt x="5167485" y="1373461"/>
                </a:cubicBezTo>
                <a:cubicBezTo>
                  <a:pt x="5641554" y="899124"/>
                  <a:pt x="5214624" y="474069"/>
                  <a:pt x="5688961" y="0"/>
                </a:cubicBezTo>
                <a:close/>
              </a:path>
            </a:pathLst>
          </a:custGeom>
          <a:solidFill>
            <a:schemeClr val="accent4"/>
          </a:solidFill>
          <a:ln w="13380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圆角矩形 9"/>
          <p:cNvSpPr/>
          <p:nvPr>
            <p:custDataLst>
              <p:tags r:id="rId2"/>
            </p:custDataLst>
          </p:nvPr>
        </p:nvSpPr>
        <p:spPr>
          <a:xfrm flipH="1">
            <a:off x="2814955" y="2491740"/>
            <a:ext cx="2459990" cy="1563370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>
            <p:custDataLst>
              <p:tags r:id="rId3"/>
            </p:custDataLst>
          </p:nvPr>
        </p:nvGrpSpPr>
        <p:grpSpPr>
          <a:xfrm>
            <a:off x="5137785" y="4574540"/>
            <a:ext cx="600710" cy="1326515"/>
            <a:chOff x="8651" y="7204"/>
            <a:chExt cx="946" cy="2089"/>
          </a:xfrm>
          <a:solidFill>
            <a:schemeClr val="accent5">
              <a:alpha val="50000"/>
            </a:schemeClr>
          </a:solidFill>
        </p:grpSpPr>
        <p:grpSp>
          <p:nvGrpSpPr>
            <p:cNvPr id="10" name="组合 9"/>
            <p:cNvGrpSpPr/>
            <p:nvPr/>
          </p:nvGrpSpPr>
          <p:grpSpPr>
            <a:xfrm>
              <a:off x="8651" y="9115"/>
              <a:ext cx="945" cy="178"/>
              <a:chOff x="8651" y="9544"/>
              <a:chExt cx="945" cy="178"/>
            </a:xfrm>
            <a:grpFill/>
          </p:grpSpPr>
          <p:sp>
            <p:nvSpPr>
              <p:cNvPr id="20" name="椭圆 19"/>
              <p:cNvSpPr>
                <a:spLocks noChangeAspect="1"/>
              </p:cNvSpPr>
              <p:nvPr>
                <p:custDataLst>
                  <p:tags r:id="rId4"/>
                </p:custDataLst>
              </p:nvPr>
            </p:nvSpPr>
            <p:spPr>
              <a:xfrm rot="5400000" flipH="1">
                <a:off x="9418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21" name="椭圆 20"/>
              <p:cNvSpPr>
                <a:spLocks noChangeAspect="1"/>
              </p:cNvSpPr>
              <p:nvPr>
                <p:custDataLst>
                  <p:tags r:id="rId5"/>
                </p:custDataLst>
              </p:nvPr>
            </p:nvSpPr>
            <p:spPr>
              <a:xfrm rot="5400000" flipH="1">
                <a:off x="8651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8651" y="8478"/>
              <a:ext cx="946" cy="178"/>
              <a:chOff x="8651" y="8764"/>
              <a:chExt cx="946" cy="178"/>
            </a:xfrm>
            <a:grpFill/>
          </p:grpSpPr>
          <p:sp>
            <p:nvSpPr>
              <p:cNvPr id="18" name="椭圆 17"/>
              <p:cNvSpPr>
                <a:spLocks noChangeAspect="1"/>
              </p:cNvSpPr>
              <p:nvPr>
                <p:custDataLst>
                  <p:tags r:id="rId6"/>
                </p:custDataLst>
              </p:nvPr>
            </p:nvSpPr>
            <p:spPr>
              <a:xfrm rot="5400000" flipH="1">
                <a:off x="9419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9" name="椭圆 18"/>
              <p:cNvSpPr>
                <a:spLocks noChangeAspect="1"/>
              </p:cNvSpPr>
              <p:nvPr>
                <p:custDataLst>
                  <p:tags r:id="rId7"/>
                </p:custDataLst>
              </p:nvPr>
            </p:nvSpPr>
            <p:spPr>
              <a:xfrm rot="5400000" flipH="1">
                <a:off x="8651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8651" y="7841"/>
              <a:ext cx="946" cy="178"/>
              <a:chOff x="8651" y="7984"/>
              <a:chExt cx="946" cy="178"/>
            </a:xfrm>
            <a:grpFill/>
          </p:grpSpPr>
          <p:sp>
            <p:nvSpPr>
              <p:cNvPr id="16" name="椭圆 15"/>
              <p:cNvSpPr>
                <a:spLocks noChangeAspect="1"/>
              </p:cNvSpPr>
              <p:nvPr>
                <p:custDataLst>
                  <p:tags r:id="rId8"/>
                </p:custDataLst>
              </p:nvPr>
            </p:nvSpPr>
            <p:spPr>
              <a:xfrm rot="5400000" flipH="1">
                <a:off x="9419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7" name="椭圆 16"/>
              <p:cNvSpPr>
                <a:spLocks noChangeAspect="1"/>
              </p:cNvSpPr>
              <p:nvPr>
                <p:custDataLst>
                  <p:tags r:id="rId9"/>
                </p:custDataLst>
              </p:nvPr>
            </p:nvSpPr>
            <p:spPr>
              <a:xfrm rot="5400000" flipH="1">
                <a:off x="8651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8651" y="7204"/>
              <a:ext cx="946" cy="178"/>
              <a:chOff x="8651" y="7204"/>
              <a:chExt cx="946" cy="178"/>
            </a:xfrm>
            <a:grpFill/>
          </p:grpSpPr>
          <p:sp>
            <p:nvSpPr>
              <p:cNvPr id="14" name="椭圆 13"/>
              <p:cNvSpPr>
                <a:spLocks noChangeAspect="1"/>
              </p:cNvSpPr>
              <p:nvPr>
                <p:custDataLst>
                  <p:tags r:id="rId10"/>
                </p:custDataLst>
              </p:nvPr>
            </p:nvSpPr>
            <p:spPr>
              <a:xfrm rot="5400000" flipH="1">
                <a:off x="9419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5" name="椭圆 14"/>
              <p:cNvSpPr>
                <a:spLocks noChangeAspect="1"/>
              </p:cNvSpPr>
              <p:nvPr>
                <p:custDataLst>
                  <p:tags r:id="rId11"/>
                </p:custDataLst>
              </p:nvPr>
            </p:nvSpPr>
            <p:spPr>
              <a:xfrm rot="5400000" flipH="1">
                <a:off x="8651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  <p:sp>
        <p:nvSpPr>
          <p:cNvPr id="22" name="椭圆 21"/>
          <p:cNvSpPr>
            <a:spLocks noChangeAspect="1"/>
          </p:cNvSpPr>
          <p:nvPr>
            <p:custDataLst>
              <p:tags r:id="rId12"/>
            </p:custDataLst>
          </p:nvPr>
        </p:nvSpPr>
        <p:spPr>
          <a:xfrm flipH="1">
            <a:off x="1148715" y="1753235"/>
            <a:ext cx="3039745" cy="304038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25" name="组合 24"/>
          <p:cNvGrpSpPr/>
          <p:nvPr>
            <p:custDataLst>
              <p:tags r:id="rId13"/>
            </p:custDataLst>
          </p:nvPr>
        </p:nvGrpSpPr>
        <p:grpSpPr>
          <a:xfrm rot="5400000">
            <a:off x="1190308" y="172403"/>
            <a:ext cx="467995" cy="1326515"/>
            <a:chOff x="8651" y="7205"/>
            <a:chExt cx="737" cy="2089"/>
          </a:xfrm>
          <a:solidFill>
            <a:schemeClr val="accent2"/>
          </a:solidFill>
        </p:grpSpPr>
        <p:grpSp>
          <p:nvGrpSpPr>
            <p:cNvPr id="26" name="组合 25"/>
            <p:cNvGrpSpPr/>
            <p:nvPr/>
          </p:nvGrpSpPr>
          <p:grpSpPr>
            <a:xfrm>
              <a:off x="8651" y="9115"/>
              <a:ext cx="736" cy="179"/>
              <a:chOff x="8651" y="9544"/>
              <a:chExt cx="736" cy="179"/>
            </a:xfrm>
            <a:grpFill/>
          </p:grpSpPr>
          <p:sp>
            <p:nvSpPr>
              <p:cNvPr id="36" name="椭圆 35"/>
              <p:cNvSpPr>
                <a:spLocks noChangeAspect="1"/>
              </p:cNvSpPr>
              <p:nvPr>
                <p:custDataLst>
                  <p:tags r:id="rId14"/>
                </p:custDataLst>
              </p:nvPr>
            </p:nvSpPr>
            <p:spPr>
              <a:xfrm rot="5400000" flipH="1">
                <a:off x="9208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37" name="椭圆 36"/>
              <p:cNvSpPr>
                <a:spLocks noChangeAspect="1"/>
              </p:cNvSpPr>
              <p:nvPr>
                <p:custDataLst>
                  <p:tags r:id="rId15"/>
                </p:custDataLst>
              </p:nvPr>
            </p:nvSpPr>
            <p:spPr>
              <a:xfrm rot="5400000" flipH="1">
                <a:off x="8651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27" name="组合 26"/>
            <p:cNvGrpSpPr/>
            <p:nvPr/>
          </p:nvGrpSpPr>
          <p:grpSpPr>
            <a:xfrm>
              <a:off x="8651" y="8479"/>
              <a:ext cx="737" cy="178"/>
              <a:chOff x="8651" y="8765"/>
              <a:chExt cx="737" cy="178"/>
            </a:xfrm>
            <a:grpFill/>
          </p:grpSpPr>
          <p:sp>
            <p:nvSpPr>
              <p:cNvPr id="34" name="椭圆 33"/>
              <p:cNvSpPr>
                <a:spLocks noChangeAspect="1"/>
              </p:cNvSpPr>
              <p:nvPr>
                <p:custDataLst>
                  <p:tags r:id="rId16"/>
                </p:custDataLst>
              </p:nvPr>
            </p:nvSpPr>
            <p:spPr>
              <a:xfrm rot="5400000" flipH="1">
                <a:off x="9209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35" name="椭圆 34"/>
              <p:cNvSpPr>
                <a:spLocks noChangeAspect="1"/>
              </p:cNvSpPr>
              <p:nvPr>
                <p:custDataLst>
                  <p:tags r:id="rId17"/>
                </p:custDataLst>
              </p:nvPr>
            </p:nvSpPr>
            <p:spPr>
              <a:xfrm rot="5400000" flipH="1">
                <a:off x="8651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28" name="组合 27"/>
            <p:cNvGrpSpPr/>
            <p:nvPr/>
          </p:nvGrpSpPr>
          <p:grpSpPr>
            <a:xfrm>
              <a:off x="8651" y="7842"/>
              <a:ext cx="737" cy="178"/>
              <a:chOff x="8651" y="7985"/>
              <a:chExt cx="737" cy="178"/>
            </a:xfrm>
            <a:grpFill/>
          </p:grpSpPr>
          <p:sp>
            <p:nvSpPr>
              <p:cNvPr id="32" name="椭圆 31"/>
              <p:cNvSpPr>
                <a:spLocks noChangeAspect="1"/>
              </p:cNvSpPr>
              <p:nvPr>
                <p:custDataLst>
                  <p:tags r:id="rId18"/>
                </p:custDataLst>
              </p:nvPr>
            </p:nvSpPr>
            <p:spPr>
              <a:xfrm rot="5400000" flipH="1">
                <a:off x="9209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33" name="椭圆 32"/>
              <p:cNvSpPr>
                <a:spLocks noChangeAspect="1"/>
              </p:cNvSpPr>
              <p:nvPr>
                <p:custDataLst>
                  <p:tags r:id="rId19"/>
                </p:custDataLst>
              </p:nvPr>
            </p:nvSpPr>
            <p:spPr>
              <a:xfrm rot="5400000" flipH="1">
                <a:off x="8651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29" name="组合 28"/>
            <p:cNvGrpSpPr/>
            <p:nvPr/>
          </p:nvGrpSpPr>
          <p:grpSpPr>
            <a:xfrm>
              <a:off x="8651" y="7205"/>
              <a:ext cx="737" cy="178"/>
              <a:chOff x="8651" y="7205"/>
              <a:chExt cx="737" cy="178"/>
            </a:xfrm>
            <a:grpFill/>
          </p:grpSpPr>
          <p:sp>
            <p:nvSpPr>
              <p:cNvPr id="30" name="椭圆 29"/>
              <p:cNvSpPr>
                <a:spLocks noChangeAspect="1"/>
              </p:cNvSpPr>
              <p:nvPr>
                <p:custDataLst>
                  <p:tags r:id="rId20"/>
                </p:custDataLst>
              </p:nvPr>
            </p:nvSpPr>
            <p:spPr>
              <a:xfrm rot="5400000" flipH="1">
                <a:off x="9209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31" name="椭圆 30"/>
              <p:cNvSpPr>
                <a:spLocks noChangeAspect="1"/>
              </p:cNvSpPr>
              <p:nvPr>
                <p:custDataLst>
                  <p:tags r:id="rId21"/>
                </p:custDataLst>
              </p:nvPr>
            </p:nvSpPr>
            <p:spPr>
              <a:xfrm rot="5400000" flipH="1">
                <a:off x="8651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  <p:sp>
        <p:nvSpPr>
          <p:cNvPr id="38" name="任意多边形: 形状 37"/>
          <p:cNvSpPr/>
          <p:nvPr>
            <p:custDataLst>
              <p:tags r:id="rId22"/>
            </p:custDataLst>
          </p:nvPr>
        </p:nvSpPr>
        <p:spPr>
          <a:xfrm>
            <a:off x="0" y="5255895"/>
            <a:ext cx="1689100" cy="1172846"/>
          </a:xfrm>
          <a:custGeom>
            <a:gdLst>
              <a:gd name="connsiteX0" fmla="*/ 0 w 1689100"/>
              <a:gd name="connsiteY0" fmla="*/ 0 h 1172846"/>
              <a:gd name="connsiteX1" fmla="*/ 1102677 w 1689100"/>
              <a:gd name="connsiteY1" fmla="*/ 0 h 1172846"/>
              <a:gd name="connsiteX2" fmla="*/ 1677186 w 1689100"/>
              <a:gd name="connsiteY2" fmla="*/ 468238 h 1172846"/>
              <a:gd name="connsiteX3" fmla="*/ 1689100 w 1689100"/>
              <a:gd name="connsiteY3" fmla="*/ 586423 h 1172846"/>
              <a:gd name="connsiteX4" fmla="*/ 1677186 w 1689100"/>
              <a:gd name="connsiteY4" fmla="*/ 704607 h 1172846"/>
              <a:gd name="connsiteX5" fmla="*/ 1102677 w 1689100"/>
              <a:gd name="connsiteY5" fmla="*/ 1172845 h 1172846"/>
              <a:gd name="connsiteX6" fmla="*/ 0 w 1689100"/>
              <a:gd name="connsiteY6" fmla="*/ 1172846 h 1172846"/>
              <a:gd name="connsiteX7" fmla="*/ 0 w 1689100"/>
              <a:gd name="connsiteY7" fmla="*/ 0 h 11728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89100" h="1172846">
                <a:moveTo>
                  <a:pt x="0" y="0"/>
                </a:moveTo>
                <a:lnTo>
                  <a:pt x="1102677" y="0"/>
                </a:lnTo>
                <a:cubicBezTo>
                  <a:pt x="1386065" y="0"/>
                  <a:pt x="1622504" y="201016"/>
                  <a:pt x="1677186" y="468238"/>
                </a:cubicBezTo>
                <a:lnTo>
                  <a:pt x="1689100" y="586423"/>
                </a:lnTo>
                <a:lnTo>
                  <a:pt x="1677186" y="704607"/>
                </a:lnTo>
                <a:cubicBezTo>
                  <a:pt x="1622504" y="971830"/>
                  <a:pt x="1386065" y="1172845"/>
                  <a:pt x="1102677" y="1172845"/>
                </a:cubicBezTo>
                <a:lnTo>
                  <a:pt x="0" y="117284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3"/>
            </p:custDataLst>
          </p:nvPr>
        </p:nvSpPr>
        <p:spPr>
          <a:xfrm>
            <a:off x="1205556" y="1883753"/>
            <a:ext cx="2880000" cy="1644003"/>
          </a:xfrm>
        </p:spPr>
        <p:txBody>
          <a:bodyPr anchor="b">
            <a:normAutofit/>
          </a:bodyPr>
          <a:lstStyle>
            <a:lvl1pPr algn="ctr" rtl="0">
              <a:defRPr sz="6000">
                <a:solidFill>
                  <a:schemeClr val="bg1"/>
                </a:solidFill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4"/>
            </p:custDataLst>
          </p:nvPr>
        </p:nvSpPr>
        <p:spPr>
          <a:xfrm>
            <a:off x="1205557" y="3616668"/>
            <a:ext cx="2880000" cy="1071220"/>
          </a:xfrm>
        </p:spPr>
        <p:txBody>
          <a:bodyPr anchor="t"/>
          <a:lstStyle>
            <a:lvl1pPr marL="0" indent="0" algn="ctr">
              <a:buNone/>
              <a:defRPr sz="24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副标题</a:t>
            </a:r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图片 4" descr="波浪3资源 2"/>
          <p:cNvSpPr/>
          <p:nvPr/>
        </p:nvSpPr>
        <p:spPr>
          <a:xfrm flipH="1">
            <a:off x="0" y="1972310"/>
            <a:ext cx="4883505" cy="4883505"/>
          </a:xfrm>
          <a:custGeom>
            <a:gdLst>
              <a:gd name="connsiteX0" fmla="*/ 4883506 w 4883505"/>
              <a:gd name="connsiteY0" fmla="*/ 0 h 4883505"/>
              <a:gd name="connsiteX1" fmla="*/ 4883506 w 4883505"/>
              <a:gd name="connsiteY1" fmla="*/ 4883506 h 4883505"/>
              <a:gd name="connsiteX2" fmla="*/ 0 w 4883505"/>
              <a:gd name="connsiteY2" fmla="*/ 4883506 h 4883505"/>
              <a:gd name="connsiteX3" fmla="*/ 1179693 w 4883505"/>
              <a:gd name="connsiteY3" fmla="*/ 4435172 h 4883505"/>
              <a:gd name="connsiteX4" fmla="*/ 1628027 w 4883505"/>
              <a:gd name="connsiteY4" fmla="*/ 3255479 h 4883505"/>
              <a:gd name="connsiteX5" fmla="*/ 2807720 w 4883505"/>
              <a:gd name="connsiteY5" fmla="*/ 2807145 h 4883505"/>
              <a:gd name="connsiteX6" fmla="*/ 3256054 w 4883505"/>
              <a:gd name="connsiteY6" fmla="*/ 1627337 h 4883505"/>
              <a:gd name="connsiteX7" fmla="*/ 4435862 w 4883505"/>
              <a:gd name="connsiteY7" fmla="*/ 1179003 h 4883505"/>
              <a:gd name="connsiteX8" fmla="*/ 4883506 w 4883505"/>
              <a:gd name="connsiteY8" fmla="*/ 0 h 488350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83505" h="4883505">
                <a:moveTo>
                  <a:pt x="4883506" y="0"/>
                </a:moveTo>
                <a:lnTo>
                  <a:pt x="4883506" y="4883506"/>
                </a:lnTo>
                <a:lnTo>
                  <a:pt x="0" y="4883506"/>
                </a:lnTo>
                <a:cubicBezTo>
                  <a:pt x="406834" y="4476442"/>
                  <a:pt x="772744" y="4842351"/>
                  <a:pt x="1179693" y="4435172"/>
                </a:cubicBezTo>
                <a:cubicBezTo>
                  <a:pt x="1586642" y="4027993"/>
                  <a:pt x="1220733" y="3662313"/>
                  <a:pt x="1628027" y="3255479"/>
                </a:cubicBezTo>
                <a:cubicBezTo>
                  <a:pt x="2035321" y="2848645"/>
                  <a:pt x="2400771" y="3214324"/>
                  <a:pt x="2807720" y="2807145"/>
                </a:cubicBezTo>
                <a:cubicBezTo>
                  <a:pt x="3214669" y="2399966"/>
                  <a:pt x="2848760" y="2034286"/>
                  <a:pt x="3256054" y="1627337"/>
                </a:cubicBezTo>
                <a:cubicBezTo>
                  <a:pt x="3663348" y="1220388"/>
                  <a:pt x="4028913" y="1586182"/>
                  <a:pt x="4435862" y="1179003"/>
                </a:cubicBezTo>
                <a:cubicBezTo>
                  <a:pt x="4842811" y="771824"/>
                  <a:pt x="4476327" y="406949"/>
                  <a:pt x="4883506" y="0"/>
                </a:cubicBezTo>
                <a:close/>
              </a:path>
            </a:pathLst>
          </a:custGeom>
          <a:solidFill>
            <a:schemeClr val="accent1"/>
          </a:solidFill>
          <a:ln w="1147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" name="图片 6" descr="波浪3资源 2"/>
          <p:cNvSpPr/>
          <p:nvPr/>
        </p:nvSpPr>
        <p:spPr>
          <a:xfrm flipV="1">
            <a:off x="8143875" y="0"/>
            <a:ext cx="4046315" cy="4046315"/>
          </a:xfrm>
          <a:custGeom>
            <a:gdLst>
              <a:gd name="connsiteX0" fmla="*/ 4046315 w 4046315"/>
              <a:gd name="connsiteY0" fmla="*/ 0 h 4046315"/>
              <a:gd name="connsiteX1" fmla="*/ 4046315 w 4046315"/>
              <a:gd name="connsiteY1" fmla="*/ 4046315 h 4046315"/>
              <a:gd name="connsiteX2" fmla="*/ 0 w 4046315"/>
              <a:gd name="connsiteY2" fmla="*/ 4046315 h 4046315"/>
              <a:gd name="connsiteX3" fmla="*/ 977456 w 4046315"/>
              <a:gd name="connsiteY3" fmla="*/ 3674840 h 4046315"/>
              <a:gd name="connsiteX4" fmla="*/ 1348931 w 4046315"/>
              <a:gd name="connsiteY4" fmla="*/ 2697385 h 4046315"/>
              <a:gd name="connsiteX5" fmla="*/ 2326386 w 4046315"/>
              <a:gd name="connsiteY5" fmla="*/ 2325910 h 4046315"/>
              <a:gd name="connsiteX6" fmla="*/ 2697861 w 4046315"/>
              <a:gd name="connsiteY6" fmla="*/ 1348359 h 4046315"/>
              <a:gd name="connsiteX7" fmla="*/ 3675412 w 4046315"/>
              <a:gd name="connsiteY7" fmla="*/ 976884 h 4046315"/>
              <a:gd name="connsiteX8" fmla="*/ 4046315 w 4046315"/>
              <a:gd name="connsiteY8" fmla="*/ 0 h 404631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46315" h="4046315">
                <a:moveTo>
                  <a:pt x="4046315" y="0"/>
                </a:moveTo>
                <a:lnTo>
                  <a:pt x="4046315" y="4046315"/>
                </a:lnTo>
                <a:lnTo>
                  <a:pt x="0" y="4046315"/>
                </a:lnTo>
                <a:cubicBezTo>
                  <a:pt x="337090" y="3709035"/>
                  <a:pt x="640271" y="4012216"/>
                  <a:pt x="977456" y="3674840"/>
                </a:cubicBezTo>
                <a:cubicBezTo>
                  <a:pt x="1314641" y="3337465"/>
                  <a:pt x="1011460" y="3034474"/>
                  <a:pt x="1348931" y="2697385"/>
                </a:cubicBezTo>
                <a:cubicBezTo>
                  <a:pt x="1686401" y="2360295"/>
                  <a:pt x="1989201" y="2663285"/>
                  <a:pt x="2326386" y="2325910"/>
                </a:cubicBezTo>
                <a:cubicBezTo>
                  <a:pt x="2663571" y="1988534"/>
                  <a:pt x="2360390" y="1685544"/>
                  <a:pt x="2697861" y="1348359"/>
                </a:cubicBezTo>
                <a:cubicBezTo>
                  <a:pt x="3035332" y="1011174"/>
                  <a:pt x="3338227" y="1314260"/>
                  <a:pt x="3675412" y="976884"/>
                </a:cubicBezTo>
                <a:cubicBezTo>
                  <a:pt x="4012597" y="639509"/>
                  <a:pt x="3708940" y="337185"/>
                  <a:pt x="4046315" y="0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1" name="椭圆 10"/>
          <p:cNvSpPr/>
          <p:nvPr>
            <p:custDataLst>
              <p:tags r:id="rId1"/>
            </p:custDataLst>
          </p:nvPr>
        </p:nvSpPr>
        <p:spPr>
          <a:xfrm>
            <a:off x="1337945" y="4248785"/>
            <a:ext cx="1040130" cy="1040130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2" name="椭圆 11"/>
          <p:cNvSpPr/>
          <p:nvPr>
            <p:custDataLst>
              <p:tags r:id="rId2"/>
            </p:custDataLst>
          </p:nvPr>
        </p:nvSpPr>
        <p:spPr>
          <a:xfrm>
            <a:off x="1191895" y="4102735"/>
            <a:ext cx="1332230" cy="1332230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3" name="椭圆 12"/>
          <p:cNvSpPr/>
          <p:nvPr>
            <p:custDataLst>
              <p:tags r:id="rId3"/>
            </p:custDataLst>
          </p:nvPr>
        </p:nvSpPr>
        <p:spPr>
          <a:xfrm>
            <a:off x="1048385" y="3959225"/>
            <a:ext cx="1620520" cy="1620520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4" name="椭圆 13"/>
          <p:cNvSpPr/>
          <p:nvPr>
            <p:custDataLst>
              <p:tags r:id="rId4"/>
            </p:custDataLst>
          </p:nvPr>
        </p:nvSpPr>
        <p:spPr>
          <a:xfrm>
            <a:off x="908685" y="3819525"/>
            <a:ext cx="1899920" cy="1899920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5" name="椭圆 14"/>
          <p:cNvSpPr/>
          <p:nvPr>
            <p:custDataLst>
              <p:tags r:id="rId5"/>
            </p:custDataLst>
          </p:nvPr>
        </p:nvSpPr>
        <p:spPr>
          <a:xfrm>
            <a:off x="756285" y="3667125"/>
            <a:ext cx="2204085" cy="2204085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7" name="椭圆 16"/>
          <p:cNvSpPr/>
          <p:nvPr>
            <p:custDataLst>
              <p:tags r:id="rId6"/>
            </p:custDataLst>
          </p:nvPr>
        </p:nvSpPr>
        <p:spPr>
          <a:xfrm>
            <a:off x="9814560" y="1293495"/>
            <a:ext cx="992505" cy="992505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8" name="椭圆 17"/>
          <p:cNvSpPr/>
          <p:nvPr>
            <p:custDataLst>
              <p:tags r:id="rId7"/>
            </p:custDataLst>
          </p:nvPr>
        </p:nvSpPr>
        <p:spPr>
          <a:xfrm>
            <a:off x="9675495" y="1154430"/>
            <a:ext cx="1271270" cy="1271270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9" name="椭圆 18"/>
          <p:cNvSpPr/>
          <p:nvPr>
            <p:custDataLst>
              <p:tags r:id="rId8"/>
            </p:custDataLst>
          </p:nvPr>
        </p:nvSpPr>
        <p:spPr>
          <a:xfrm>
            <a:off x="9538335" y="1017270"/>
            <a:ext cx="1546225" cy="1546225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0" name="椭圆 19"/>
          <p:cNvSpPr/>
          <p:nvPr>
            <p:custDataLst>
              <p:tags r:id="rId9"/>
            </p:custDataLst>
          </p:nvPr>
        </p:nvSpPr>
        <p:spPr>
          <a:xfrm>
            <a:off x="9404985" y="883920"/>
            <a:ext cx="1812925" cy="1812925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1" name="椭圆 20"/>
          <p:cNvSpPr/>
          <p:nvPr>
            <p:custDataLst>
              <p:tags r:id="rId10"/>
            </p:custDataLst>
          </p:nvPr>
        </p:nvSpPr>
        <p:spPr>
          <a:xfrm>
            <a:off x="9259570" y="738505"/>
            <a:ext cx="2103120" cy="2103120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1526400" y="3266144"/>
            <a:ext cx="9144000" cy="2006395"/>
          </a:xfrm>
        </p:spPr>
        <p:txBody>
          <a:bodyPr anchor="t">
            <a:normAutofit/>
          </a:bodyPr>
          <a:lstStyle>
            <a:lvl1pPr algn="ctr">
              <a:defRPr sz="4800"/>
            </a:lvl1pPr>
          </a:lstStyle>
          <a:p>
            <a:r>
              <a:rPr lang="zh-CN" altLang="en-US"/>
              <a:t>单击编辑母版标题样式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1524000" y="856666"/>
            <a:ext cx="9144000" cy="2203901"/>
          </a:xfrm>
        </p:spPr>
        <p:txBody>
          <a:bodyPr anchor="b">
            <a:normAutofit/>
          </a:bodyPr>
          <a:lstStyle>
            <a:lvl1pPr marL="0" indent="0" algn="ctr">
              <a:buNone/>
              <a:defRPr sz="6000" b="1">
                <a:ln>
                  <a:solidFill>
                    <a:schemeClr val="accent4">
                      <a:alpha val="40000"/>
                    </a:schemeClr>
                  </a:solidFill>
                </a:ln>
                <a:noFill/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 8" descr="波浪3资源 2"/>
          <p:cNvSpPr/>
          <p:nvPr/>
        </p:nvSpPr>
        <p:spPr>
          <a:xfrm>
            <a:off x="5334000" y="0"/>
            <a:ext cx="6854934" cy="6854934"/>
          </a:xfrm>
          <a:custGeom>
            <a:gdLst>
              <a:gd name="connsiteX0" fmla="*/ 6854934 w 6854934"/>
              <a:gd name="connsiteY0" fmla="*/ 0 h 6854934"/>
              <a:gd name="connsiteX1" fmla="*/ 6854934 w 6854934"/>
              <a:gd name="connsiteY1" fmla="*/ 6854934 h 6854934"/>
              <a:gd name="connsiteX2" fmla="*/ 0 w 6854934"/>
              <a:gd name="connsiteY2" fmla="*/ 6854934 h 6854934"/>
              <a:gd name="connsiteX3" fmla="*/ 1655925 w 6854934"/>
              <a:gd name="connsiteY3" fmla="*/ 6225612 h 6854934"/>
              <a:gd name="connsiteX4" fmla="*/ 2285247 w 6854934"/>
              <a:gd name="connsiteY4" fmla="*/ 4569687 h 6854934"/>
              <a:gd name="connsiteX5" fmla="*/ 3941172 w 6854934"/>
              <a:gd name="connsiteY5" fmla="*/ 3940365 h 6854934"/>
              <a:gd name="connsiteX6" fmla="*/ 4570494 w 6854934"/>
              <a:gd name="connsiteY6" fmla="*/ 2284279 h 6854934"/>
              <a:gd name="connsiteX7" fmla="*/ 6226580 w 6854934"/>
              <a:gd name="connsiteY7" fmla="*/ 1654956 h 6854934"/>
              <a:gd name="connsiteX8" fmla="*/ 6854934 w 6854934"/>
              <a:gd name="connsiteY8" fmla="*/ 0 h 685493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54934" h="6854934">
                <a:moveTo>
                  <a:pt x="6854934" y="0"/>
                </a:moveTo>
                <a:lnTo>
                  <a:pt x="6854934" y="6854934"/>
                </a:lnTo>
                <a:lnTo>
                  <a:pt x="0" y="6854934"/>
                </a:lnTo>
                <a:cubicBezTo>
                  <a:pt x="571070" y="6283542"/>
                  <a:pt x="1084694" y="6797166"/>
                  <a:pt x="1655925" y="6225612"/>
                </a:cubicBezTo>
                <a:cubicBezTo>
                  <a:pt x="2227156" y="5654058"/>
                  <a:pt x="1713532" y="5140757"/>
                  <a:pt x="2285247" y="4569687"/>
                </a:cubicBezTo>
                <a:cubicBezTo>
                  <a:pt x="2856962" y="3998618"/>
                  <a:pt x="3369941" y="4511919"/>
                  <a:pt x="3941172" y="3940365"/>
                </a:cubicBezTo>
                <a:cubicBezTo>
                  <a:pt x="4512403" y="3368811"/>
                  <a:pt x="3998779" y="2855510"/>
                  <a:pt x="4570494" y="2284279"/>
                </a:cubicBezTo>
                <a:cubicBezTo>
                  <a:pt x="5142210" y="1713048"/>
                  <a:pt x="5655349" y="2226510"/>
                  <a:pt x="6226580" y="1654956"/>
                </a:cubicBezTo>
                <a:cubicBezTo>
                  <a:pt x="6797811" y="1083403"/>
                  <a:pt x="6283381" y="571231"/>
                  <a:pt x="6854934" y="0"/>
                </a:cubicBezTo>
                <a:close/>
              </a:path>
            </a:pathLst>
          </a:custGeom>
          <a:solidFill>
            <a:schemeClr val="accent4"/>
          </a:solidFill>
          <a:ln w="16136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accent4"/>
              </a:solidFill>
            </a:endParaRPr>
          </a:p>
        </p:txBody>
      </p:sp>
      <p:sp>
        <p:nvSpPr>
          <p:cNvPr id="23" name="椭圆 22"/>
          <p:cNvSpPr>
            <a:spLocks noChangeAspect="1"/>
          </p:cNvSpPr>
          <p:nvPr>
            <p:custDataLst>
              <p:tags r:id="rId1"/>
            </p:custDataLst>
          </p:nvPr>
        </p:nvSpPr>
        <p:spPr>
          <a:xfrm rot="10800000">
            <a:off x="8393430" y="658495"/>
            <a:ext cx="113665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5" name="椭圆 24"/>
          <p:cNvSpPr>
            <a:spLocks noChangeAspect="1"/>
          </p:cNvSpPr>
          <p:nvPr>
            <p:custDataLst>
              <p:tags r:id="rId2"/>
            </p:custDataLst>
          </p:nvPr>
        </p:nvSpPr>
        <p:spPr>
          <a:xfrm rot="10800000">
            <a:off x="8393430" y="1012190"/>
            <a:ext cx="113665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1" name="椭圆 20"/>
          <p:cNvSpPr>
            <a:spLocks noChangeAspect="1"/>
          </p:cNvSpPr>
          <p:nvPr>
            <p:custDataLst>
              <p:tags r:id="rId3"/>
            </p:custDataLst>
          </p:nvPr>
        </p:nvSpPr>
        <p:spPr>
          <a:xfrm rot="10800000">
            <a:off x="8797925" y="65786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2" name="椭圆 21"/>
          <p:cNvSpPr>
            <a:spLocks noChangeAspect="1"/>
          </p:cNvSpPr>
          <p:nvPr>
            <p:custDataLst>
              <p:tags r:id="rId4"/>
            </p:custDataLst>
          </p:nvPr>
        </p:nvSpPr>
        <p:spPr>
          <a:xfrm rot="10800000">
            <a:off x="8797925" y="101219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7" name="椭圆 16"/>
          <p:cNvSpPr>
            <a:spLocks noChangeAspect="1"/>
          </p:cNvSpPr>
          <p:nvPr>
            <p:custDataLst>
              <p:tags r:id="rId5"/>
            </p:custDataLst>
          </p:nvPr>
        </p:nvSpPr>
        <p:spPr>
          <a:xfrm rot="10800000">
            <a:off x="9202420" y="65786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9" name="椭圆 18"/>
          <p:cNvSpPr>
            <a:spLocks noChangeAspect="1"/>
          </p:cNvSpPr>
          <p:nvPr>
            <p:custDataLst>
              <p:tags r:id="rId6"/>
            </p:custDataLst>
          </p:nvPr>
        </p:nvSpPr>
        <p:spPr>
          <a:xfrm rot="10800000">
            <a:off x="9202420" y="101219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5" name="椭圆 14"/>
          <p:cNvSpPr>
            <a:spLocks noChangeAspect="1"/>
          </p:cNvSpPr>
          <p:nvPr>
            <p:custDataLst>
              <p:tags r:id="rId7"/>
            </p:custDataLst>
          </p:nvPr>
        </p:nvSpPr>
        <p:spPr>
          <a:xfrm rot="10800000">
            <a:off x="9606915" y="65786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6" name="椭圆 15"/>
          <p:cNvSpPr>
            <a:spLocks noChangeAspect="1"/>
          </p:cNvSpPr>
          <p:nvPr>
            <p:custDataLst>
              <p:tags r:id="rId8"/>
            </p:custDataLst>
          </p:nvPr>
        </p:nvSpPr>
        <p:spPr>
          <a:xfrm rot="10800000">
            <a:off x="9606915" y="101219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6" name="任意多边形: 形状 25"/>
          <p:cNvSpPr/>
          <p:nvPr>
            <p:custDataLst>
              <p:tags r:id="rId9"/>
            </p:custDataLst>
          </p:nvPr>
        </p:nvSpPr>
        <p:spPr>
          <a:xfrm>
            <a:off x="9776460" y="4785995"/>
            <a:ext cx="2415540" cy="1172846"/>
          </a:xfrm>
          <a:custGeom>
            <a:gdLst>
              <a:gd name="connsiteX0" fmla="*/ 586423 w 2415540"/>
              <a:gd name="connsiteY0" fmla="*/ 0 h 1172846"/>
              <a:gd name="connsiteX1" fmla="*/ 2415540 w 2415540"/>
              <a:gd name="connsiteY1" fmla="*/ 0 h 1172846"/>
              <a:gd name="connsiteX2" fmla="*/ 2415540 w 2415540"/>
              <a:gd name="connsiteY2" fmla="*/ 1172846 h 1172846"/>
              <a:gd name="connsiteX3" fmla="*/ 586423 w 2415540"/>
              <a:gd name="connsiteY3" fmla="*/ 1172845 h 1172846"/>
              <a:gd name="connsiteX4" fmla="*/ 11914 w 2415540"/>
              <a:gd name="connsiteY4" fmla="*/ 704607 h 1172846"/>
              <a:gd name="connsiteX5" fmla="*/ 0 w 2415540"/>
              <a:gd name="connsiteY5" fmla="*/ 586423 h 1172846"/>
              <a:gd name="connsiteX6" fmla="*/ 11914 w 2415540"/>
              <a:gd name="connsiteY6" fmla="*/ 468238 h 1172846"/>
              <a:gd name="connsiteX7" fmla="*/ 586423 w 2415540"/>
              <a:gd name="connsiteY7" fmla="*/ 0 h 11728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15540" h="1172846">
                <a:moveTo>
                  <a:pt x="586423" y="0"/>
                </a:moveTo>
                <a:lnTo>
                  <a:pt x="2415540" y="0"/>
                </a:lnTo>
                <a:lnTo>
                  <a:pt x="2415540" y="1172846"/>
                </a:lnTo>
                <a:lnTo>
                  <a:pt x="586423" y="1172845"/>
                </a:lnTo>
                <a:cubicBezTo>
                  <a:pt x="303035" y="1172845"/>
                  <a:pt x="66596" y="971830"/>
                  <a:pt x="11914" y="704607"/>
                </a:cubicBezTo>
                <a:lnTo>
                  <a:pt x="0" y="586423"/>
                </a:lnTo>
                <a:lnTo>
                  <a:pt x="11914" y="468238"/>
                </a:lnTo>
                <a:cubicBezTo>
                  <a:pt x="66596" y="201016"/>
                  <a:pt x="303035" y="0"/>
                  <a:pt x="58642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8" name="任意多边形: 形状 27"/>
          <p:cNvSpPr/>
          <p:nvPr>
            <p:custDataLst>
              <p:tags r:id="rId10"/>
            </p:custDataLst>
          </p:nvPr>
        </p:nvSpPr>
        <p:spPr>
          <a:xfrm>
            <a:off x="1626870" y="0"/>
            <a:ext cx="1257935" cy="628650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9" name="任意多边形: 形状 28"/>
          <p:cNvSpPr/>
          <p:nvPr>
            <p:custDataLst>
              <p:tags r:id="rId11"/>
            </p:custDataLst>
          </p:nvPr>
        </p:nvSpPr>
        <p:spPr>
          <a:xfrm>
            <a:off x="1452880" y="0"/>
            <a:ext cx="1605915" cy="802640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  <a:p>
            <a:pPr algn="ctr"/>
            <a:endParaRPr lang="zh-CN" altLang="en-US"/>
          </a:p>
        </p:txBody>
      </p:sp>
      <p:sp>
        <p:nvSpPr>
          <p:cNvPr id="30" name="任意多边形: 形状 29"/>
          <p:cNvSpPr/>
          <p:nvPr>
            <p:custDataLst>
              <p:tags r:id="rId12"/>
            </p:custDataLst>
          </p:nvPr>
        </p:nvSpPr>
        <p:spPr>
          <a:xfrm>
            <a:off x="1285240" y="0"/>
            <a:ext cx="1941195" cy="970915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  <a:p>
            <a:pPr algn="ctr"/>
            <a:endParaRPr lang="zh-CN" altLang="en-US"/>
          </a:p>
        </p:txBody>
      </p:sp>
      <p:sp>
        <p:nvSpPr>
          <p:cNvPr id="31" name="任意多边形: 形状 30"/>
          <p:cNvSpPr/>
          <p:nvPr>
            <p:custDataLst>
              <p:tags r:id="rId13"/>
            </p:custDataLst>
          </p:nvPr>
        </p:nvSpPr>
        <p:spPr>
          <a:xfrm>
            <a:off x="1103630" y="0"/>
            <a:ext cx="2304415" cy="1152525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  <a:p>
            <a:pPr algn="ctr"/>
            <a:endParaRPr lang="zh-CN" altLang="en-US"/>
          </a:p>
        </p:txBody>
      </p:sp>
      <p:sp>
        <p:nvSpPr>
          <p:cNvPr id="32" name="任意多边形: 形状 31"/>
          <p:cNvSpPr/>
          <p:nvPr>
            <p:custDataLst>
              <p:tags r:id="rId14"/>
            </p:custDataLst>
          </p:nvPr>
        </p:nvSpPr>
        <p:spPr>
          <a:xfrm>
            <a:off x="890905" y="0"/>
            <a:ext cx="2728595" cy="1364615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2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5"/>
            </p:custDataLst>
          </p:nvPr>
        </p:nvSpPr>
        <p:spPr>
          <a:xfrm>
            <a:off x="838200" y="1200313"/>
            <a:ext cx="8768398" cy="2255687"/>
          </a:xfrm>
        </p:spPr>
        <p:txBody>
          <a:bodyPr anchor="b"/>
          <a:lstStyle>
            <a:lvl1pPr algn="l">
              <a:lnSpc>
                <a:spcPct val="100000"/>
              </a:lnSpc>
              <a:defRPr sz="6000"/>
            </a:lvl1pPr>
          </a:lstStyle>
          <a:p>
            <a:r>
              <a:rPr lang="zh-CN" altLang="en-US"/>
              <a:t>单击编辑母版标题样式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文本占位符 9"/>
          <p:cNvSpPr>
            <a:spLocks noGrp="1"/>
          </p:cNvSpPr>
          <p:nvPr>
            <p:ph type="body" sz="quarter" idx="13" hasCustomPrompt="1"/>
            <p:custDataLst>
              <p:tags r:id="rId19"/>
            </p:custDataLst>
          </p:nvPr>
        </p:nvSpPr>
        <p:spPr>
          <a:xfrm>
            <a:off x="886326" y="5123536"/>
            <a:ext cx="5711905" cy="834976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6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4" hasCustomPrompt="1"/>
            <p:custDataLst>
              <p:tags r:id="rId20"/>
            </p:custDataLst>
          </p:nvPr>
        </p:nvSpPr>
        <p:spPr>
          <a:xfrm>
            <a:off x="3718231" y="3919467"/>
            <a:ext cx="2880000" cy="102560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zh-CN" altLang="en-US"/>
              <a:t>日期时间占位符</a:t>
            </a:r>
            <a:endParaRPr lang="zh-CN" altLang="en-US"/>
          </a:p>
        </p:txBody>
      </p:sp>
      <p:sp>
        <p:nvSpPr>
          <p:cNvPr id="24" name="文本占位符 23"/>
          <p:cNvSpPr>
            <a:spLocks noGrp="1"/>
          </p:cNvSpPr>
          <p:nvPr>
            <p:ph type="body" sz="quarter" idx="17" hasCustomPrompt="1"/>
            <p:custDataLst>
              <p:tags r:id="rId21"/>
            </p:custDataLst>
          </p:nvPr>
        </p:nvSpPr>
        <p:spPr>
          <a:xfrm>
            <a:off x="886326" y="3921543"/>
            <a:ext cx="2743200" cy="102560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任意多边形: 形状 6" descr="波浪2资源 2"/>
          <p:cNvSpPr/>
          <p:nvPr>
            <p:custDataLst>
              <p:tags r:id="rId1"/>
            </p:custDataLst>
          </p:nvPr>
        </p:nvSpPr>
        <p:spPr>
          <a:xfrm>
            <a:off x="6887209" y="669925"/>
            <a:ext cx="5304791" cy="6192323"/>
          </a:xfrm>
          <a:custGeom>
            <a:gdLst>
              <a:gd name="connsiteX0" fmla="*/ 4946557 w 5304791"/>
              <a:gd name="connsiteY0" fmla="*/ 0 h 6192323"/>
              <a:gd name="connsiteX1" fmla="*/ 5304791 w 5304791"/>
              <a:gd name="connsiteY1" fmla="*/ 0 h 6192323"/>
              <a:gd name="connsiteX2" fmla="*/ 5304791 w 5304791"/>
              <a:gd name="connsiteY2" fmla="*/ 6192323 h 6192323"/>
              <a:gd name="connsiteX3" fmla="*/ 0 w 5304791"/>
              <a:gd name="connsiteY3" fmla="*/ 6192323 h 6192323"/>
              <a:gd name="connsiteX4" fmla="*/ 0 w 5304791"/>
              <a:gd name="connsiteY4" fmla="*/ 4946212 h 6192323"/>
              <a:gd name="connsiteX5" fmla="*/ 818112 w 5304791"/>
              <a:gd name="connsiteY5" fmla="*/ 4128101 h 6192323"/>
              <a:gd name="connsiteX6" fmla="*/ 1295478 w 5304791"/>
              <a:gd name="connsiteY6" fmla="*/ 4128101 h 6192323"/>
              <a:gd name="connsiteX7" fmla="*/ 2064682 w 5304791"/>
              <a:gd name="connsiteY7" fmla="*/ 3358897 h 6192323"/>
              <a:gd name="connsiteX8" fmla="*/ 2064682 w 5304791"/>
              <a:gd name="connsiteY8" fmla="*/ 2881645 h 6192323"/>
              <a:gd name="connsiteX9" fmla="*/ 2882794 w 5304791"/>
              <a:gd name="connsiteY9" fmla="*/ 2063648 h 6192323"/>
              <a:gd name="connsiteX10" fmla="*/ 3360159 w 5304791"/>
              <a:gd name="connsiteY10" fmla="*/ 2063648 h 6192323"/>
              <a:gd name="connsiteX11" fmla="*/ 4129363 w 5304791"/>
              <a:gd name="connsiteY11" fmla="*/ 1294444 h 6192323"/>
              <a:gd name="connsiteX12" fmla="*/ 4129363 w 5304791"/>
              <a:gd name="connsiteY12" fmla="*/ 818112 h 6192323"/>
              <a:gd name="connsiteX13" fmla="*/ 4946557 w 5304791"/>
              <a:gd name="connsiteY13" fmla="*/ 0 h 619232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304791" h="6192323">
                <a:moveTo>
                  <a:pt x="4946557" y="0"/>
                </a:moveTo>
                <a:lnTo>
                  <a:pt x="5304791" y="0"/>
                </a:lnTo>
                <a:lnTo>
                  <a:pt x="5304791" y="6192323"/>
                </a:lnTo>
                <a:lnTo>
                  <a:pt x="0" y="6192323"/>
                </a:lnTo>
                <a:lnTo>
                  <a:pt x="0" y="4946212"/>
                </a:lnTo>
                <a:cubicBezTo>
                  <a:pt x="-63" y="4494356"/>
                  <a:pt x="366255" y="4128032"/>
                  <a:pt x="818112" y="4128101"/>
                </a:cubicBezTo>
                <a:lnTo>
                  <a:pt x="1295478" y="4128101"/>
                </a:lnTo>
                <a:cubicBezTo>
                  <a:pt x="1720296" y="4128101"/>
                  <a:pt x="2064682" y="3783715"/>
                  <a:pt x="2064682" y="3358897"/>
                </a:cubicBezTo>
                <a:lnTo>
                  <a:pt x="2064682" y="2881645"/>
                </a:lnTo>
                <a:cubicBezTo>
                  <a:pt x="2064682" y="2429836"/>
                  <a:pt x="2430984" y="2063580"/>
                  <a:pt x="2882794" y="2063648"/>
                </a:cubicBezTo>
                <a:lnTo>
                  <a:pt x="3360159" y="2063648"/>
                </a:lnTo>
                <a:cubicBezTo>
                  <a:pt x="3784978" y="2063648"/>
                  <a:pt x="4129363" y="1719263"/>
                  <a:pt x="4129363" y="1294444"/>
                </a:cubicBezTo>
                <a:lnTo>
                  <a:pt x="4129363" y="818112"/>
                </a:lnTo>
                <a:cubicBezTo>
                  <a:pt x="4129295" y="366613"/>
                  <a:pt x="4495057" y="444"/>
                  <a:pt x="4946557" y="0"/>
                </a:cubicBezTo>
                <a:close/>
              </a:path>
            </a:pathLst>
          </a:custGeom>
          <a:solidFill>
            <a:schemeClr val="accent1"/>
          </a:solidFill>
          <a:ln w="11469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9" name="椭圆 8"/>
          <p:cNvSpPr/>
          <p:nvPr>
            <p:custDataLst>
              <p:tags r:id="rId2"/>
            </p:custDataLst>
          </p:nvPr>
        </p:nvSpPr>
        <p:spPr>
          <a:xfrm>
            <a:off x="6767195" y="4498975"/>
            <a:ext cx="1087755" cy="1087755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1" name="椭圆 10"/>
          <p:cNvSpPr/>
          <p:nvPr>
            <p:custDataLst>
              <p:tags r:id="rId3"/>
            </p:custDataLst>
          </p:nvPr>
        </p:nvSpPr>
        <p:spPr>
          <a:xfrm>
            <a:off x="6614795" y="4346575"/>
            <a:ext cx="1393190" cy="1393190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2" name="椭圆 11"/>
          <p:cNvSpPr/>
          <p:nvPr>
            <p:custDataLst>
              <p:tags r:id="rId4"/>
            </p:custDataLst>
          </p:nvPr>
        </p:nvSpPr>
        <p:spPr>
          <a:xfrm>
            <a:off x="6464300" y="4196080"/>
            <a:ext cx="1694180" cy="1694180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3" name="椭圆 12"/>
          <p:cNvSpPr/>
          <p:nvPr>
            <p:custDataLst>
              <p:tags r:id="rId5"/>
            </p:custDataLst>
          </p:nvPr>
        </p:nvSpPr>
        <p:spPr>
          <a:xfrm>
            <a:off x="6318250" y="4050030"/>
            <a:ext cx="1986280" cy="1986280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5" name="椭圆 14"/>
          <p:cNvSpPr/>
          <p:nvPr>
            <p:custDataLst>
              <p:tags r:id="rId6"/>
            </p:custDataLst>
          </p:nvPr>
        </p:nvSpPr>
        <p:spPr>
          <a:xfrm>
            <a:off x="6158865" y="3890645"/>
            <a:ext cx="2304415" cy="2304415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16" name="组合 15"/>
          <p:cNvGrpSpPr/>
          <p:nvPr>
            <p:custDataLst>
              <p:tags r:id="rId7"/>
            </p:custDataLst>
          </p:nvPr>
        </p:nvGrpSpPr>
        <p:grpSpPr>
          <a:xfrm rot="5400000">
            <a:off x="1183958" y="384810"/>
            <a:ext cx="328295" cy="850900"/>
            <a:chOff x="8651" y="7205"/>
            <a:chExt cx="807" cy="2089"/>
          </a:xfrm>
          <a:solidFill>
            <a:schemeClr val="accent5"/>
          </a:solidFill>
        </p:grpSpPr>
        <p:grpSp>
          <p:nvGrpSpPr>
            <p:cNvPr id="17" name="组合 16"/>
            <p:cNvGrpSpPr/>
            <p:nvPr/>
          </p:nvGrpSpPr>
          <p:grpSpPr>
            <a:xfrm>
              <a:off x="8651" y="9115"/>
              <a:ext cx="806" cy="179"/>
              <a:chOff x="8651" y="9544"/>
              <a:chExt cx="806" cy="179"/>
            </a:xfrm>
            <a:grpFill/>
          </p:grpSpPr>
          <p:sp>
            <p:nvSpPr>
              <p:cNvPr id="30" name="椭圆 29"/>
              <p:cNvSpPr>
                <a:spLocks noChangeAspect="1"/>
              </p:cNvSpPr>
              <p:nvPr>
                <p:custDataLst>
                  <p:tags r:id="rId8"/>
                </p:custDataLst>
              </p:nvPr>
            </p:nvSpPr>
            <p:spPr>
              <a:xfrm rot="5400000" flipH="1">
                <a:off x="9278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31" name="椭圆 30"/>
              <p:cNvSpPr>
                <a:spLocks noChangeAspect="1"/>
              </p:cNvSpPr>
              <p:nvPr>
                <p:custDataLst>
                  <p:tags r:id="rId9"/>
                </p:custDataLst>
              </p:nvPr>
            </p:nvSpPr>
            <p:spPr>
              <a:xfrm rot="5400000" flipH="1">
                <a:off x="8651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8651" y="8479"/>
              <a:ext cx="807" cy="178"/>
              <a:chOff x="8651" y="8765"/>
              <a:chExt cx="807" cy="178"/>
            </a:xfrm>
            <a:grpFill/>
          </p:grpSpPr>
          <p:sp>
            <p:nvSpPr>
              <p:cNvPr id="28" name="椭圆 27"/>
              <p:cNvSpPr>
                <a:spLocks noChangeAspect="1"/>
              </p:cNvSpPr>
              <p:nvPr>
                <p:custDataLst>
                  <p:tags r:id="rId10"/>
                </p:custDataLst>
              </p:nvPr>
            </p:nvSpPr>
            <p:spPr>
              <a:xfrm rot="5400000" flipH="1">
                <a:off x="9279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29" name="椭圆 28"/>
              <p:cNvSpPr>
                <a:spLocks noChangeAspect="1"/>
              </p:cNvSpPr>
              <p:nvPr>
                <p:custDataLst>
                  <p:tags r:id="rId11"/>
                </p:custDataLst>
              </p:nvPr>
            </p:nvSpPr>
            <p:spPr>
              <a:xfrm rot="5400000" flipH="1">
                <a:off x="8651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21" name="组合 20"/>
            <p:cNvGrpSpPr/>
            <p:nvPr/>
          </p:nvGrpSpPr>
          <p:grpSpPr>
            <a:xfrm>
              <a:off x="8651" y="7842"/>
              <a:ext cx="807" cy="178"/>
              <a:chOff x="8651" y="7985"/>
              <a:chExt cx="807" cy="178"/>
            </a:xfrm>
            <a:grpFill/>
          </p:grpSpPr>
          <p:sp>
            <p:nvSpPr>
              <p:cNvPr id="26" name="椭圆 25"/>
              <p:cNvSpPr>
                <a:spLocks noChangeAspect="1"/>
              </p:cNvSpPr>
              <p:nvPr>
                <p:custDataLst>
                  <p:tags r:id="rId12"/>
                </p:custDataLst>
              </p:nvPr>
            </p:nvSpPr>
            <p:spPr>
              <a:xfrm rot="5400000" flipH="1">
                <a:off x="9279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27" name="椭圆 26"/>
              <p:cNvSpPr>
                <a:spLocks noChangeAspect="1"/>
              </p:cNvSpPr>
              <p:nvPr>
                <p:custDataLst>
                  <p:tags r:id="rId13"/>
                </p:custDataLst>
              </p:nvPr>
            </p:nvSpPr>
            <p:spPr>
              <a:xfrm rot="5400000" flipH="1">
                <a:off x="8651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22" name="组合 21"/>
            <p:cNvGrpSpPr/>
            <p:nvPr/>
          </p:nvGrpSpPr>
          <p:grpSpPr>
            <a:xfrm>
              <a:off x="8651" y="7205"/>
              <a:ext cx="807" cy="178"/>
              <a:chOff x="8651" y="7205"/>
              <a:chExt cx="807" cy="178"/>
            </a:xfrm>
            <a:grpFill/>
          </p:grpSpPr>
          <p:sp>
            <p:nvSpPr>
              <p:cNvPr id="23" name="椭圆 22"/>
              <p:cNvSpPr>
                <a:spLocks noChangeAspect="1"/>
              </p:cNvSpPr>
              <p:nvPr>
                <p:custDataLst>
                  <p:tags r:id="rId14"/>
                </p:custDataLst>
              </p:nvPr>
            </p:nvSpPr>
            <p:spPr>
              <a:xfrm rot="5400000" flipH="1">
                <a:off x="9279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25" name="椭圆 24"/>
              <p:cNvSpPr>
                <a:spLocks noChangeAspect="1"/>
              </p:cNvSpPr>
              <p:nvPr>
                <p:custDataLst>
                  <p:tags r:id="rId15"/>
                </p:custDataLst>
              </p:nvPr>
            </p:nvSpPr>
            <p:spPr>
              <a:xfrm rot="5400000" flipH="1">
                <a:off x="8651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  <p:sp>
        <p:nvSpPr>
          <p:cNvPr id="32" name="任意多边形: 形状 31" descr="波浪1资源 1"/>
          <p:cNvSpPr/>
          <p:nvPr>
            <p:custDataLst>
              <p:tags r:id="rId16"/>
            </p:custDataLst>
          </p:nvPr>
        </p:nvSpPr>
        <p:spPr>
          <a:xfrm>
            <a:off x="9172576" y="2862604"/>
            <a:ext cx="3019425" cy="3993396"/>
          </a:xfrm>
          <a:custGeom>
            <a:gdLst>
              <a:gd name="connsiteX0" fmla="*/ 3019425 w 3019425"/>
              <a:gd name="connsiteY0" fmla="*/ 0 h 3993396"/>
              <a:gd name="connsiteX1" fmla="*/ 3019425 w 3019425"/>
              <a:gd name="connsiteY1" fmla="*/ 3993396 h 3993396"/>
              <a:gd name="connsiteX2" fmla="*/ 0 w 3019425"/>
              <a:gd name="connsiteY2" fmla="*/ 3993396 h 3993396"/>
              <a:gd name="connsiteX3" fmla="*/ 0 w 3019425"/>
              <a:gd name="connsiteY3" fmla="*/ 3117146 h 3993396"/>
              <a:gd name="connsiteX4" fmla="*/ 460299 w 3019425"/>
              <a:gd name="connsiteY4" fmla="*/ 2656847 h 3993396"/>
              <a:gd name="connsiteX5" fmla="*/ 876250 w 3019425"/>
              <a:gd name="connsiteY5" fmla="*/ 2656847 h 3993396"/>
              <a:gd name="connsiteX6" fmla="*/ 1336549 w 3019425"/>
              <a:gd name="connsiteY6" fmla="*/ 2196783 h 3993396"/>
              <a:gd name="connsiteX7" fmla="*/ 1336549 w 3019425"/>
              <a:gd name="connsiteY7" fmla="*/ 2196666 h 3993396"/>
              <a:gd name="connsiteX8" fmla="*/ 1336549 w 3019425"/>
              <a:gd name="connsiteY8" fmla="*/ 1780714 h 3993396"/>
              <a:gd name="connsiteX9" fmla="*/ 1796731 w 3019425"/>
              <a:gd name="connsiteY9" fmla="*/ 1320415 h 3993396"/>
              <a:gd name="connsiteX10" fmla="*/ 2212800 w 3019425"/>
              <a:gd name="connsiteY10" fmla="*/ 1320415 h 3993396"/>
              <a:gd name="connsiteX11" fmla="*/ 2672981 w 3019425"/>
              <a:gd name="connsiteY11" fmla="*/ 860234 h 3993396"/>
              <a:gd name="connsiteX12" fmla="*/ 2672981 w 3019425"/>
              <a:gd name="connsiteY12" fmla="*/ 860116 h 3993396"/>
              <a:gd name="connsiteX13" fmla="*/ 2672981 w 3019425"/>
              <a:gd name="connsiteY13" fmla="*/ 444400 h 3993396"/>
              <a:gd name="connsiteX14" fmla="*/ 2954111 w 3019425"/>
              <a:gd name="connsiteY14" fmla="*/ 20274 h 3993396"/>
              <a:gd name="connsiteX15" fmla="*/ 3019425 w 3019425"/>
              <a:gd name="connsiteY15" fmla="*/ 0 h 399339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019425" h="3993396">
                <a:moveTo>
                  <a:pt x="3019425" y="0"/>
                </a:moveTo>
                <a:lnTo>
                  <a:pt x="3019425" y="3993396"/>
                </a:lnTo>
                <a:lnTo>
                  <a:pt x="0" y="3993396"/>
                </a:lnTo>
                <a:lnTo>
                  <a:pt x="0" y="3117146"/>
                </a:lnTo>
                <a:cubicBezTo>
                  <a:pt x="0" y="2862930"/>
                  <a:pt x="206083" y="2656847"/>
                  <a:pt x="460299" y="2656847"/>
                </a:cubicBezTo>
                <a:lnTo>
                  <a:pt x="876250" y="2656847"/>
                </a:lnTo>
                <a:cubicBezTo>
                  <a:pt x="1130402" y="2656912"/>
                  <a:pt x="1336484" y="2450934"/>
                  <a:pt x="1336549" y="2196783"/>
                </a:cubicBezTo>
                <a:cubicBezTo>
                  <a:pt x="1336549" y="2196744"/>
                  <a:pt x="1336549" y="2196705"/>
                  <a:pt x="1336549" y="2196666"/>
                </a:cubicBezTo>
                <a:lnTo>
                  <a:pt x="1336549" y="1780714"/>
                </a:lnTo>
                <a:cubicBezTo>
                  <a:pt x="1336549" y="1526544"/>
                  <a:pt x="1542561" y="1320480"/>
                  <a:pt x="1796731" y="1320415"/>
                </a:cubicBezTo>
                <a:lnTo>
                  <a:pt x="2212800" y="1320415"/>
                </a:lnTo>
                <a:cubicBezTo>
                  <a:pt x="2466951" y="1320415"/>
                  <a:pt x="2672981" y="1114385"/>
                  <a:pt x="2672981" y="860234"/>
                </a:cubicBezTo>
                <a:cubicBezTo>
                  <a:pt x="2672981" y="860195"/>
                  <a:pt x="2672981" y="860155"/>
                  <a:pt x="2672981" y="860116"/>
                </a:cubicBezTo>
                <a:lnTo>
                  <a:pt x="2672981" y="444400"/>
                </a:lnTo>
                <a:cubicBezTo>
                  <a:pt x="2672981" y="253738"/>
                  <a:pt x="2788903" y="90151"/>
                  <a:pt x="2954111" y="20274"/>
                </a:cubicBezTo>
                <a:lnTo>
                  <a:pt x="3019425" y="0"/>
                </a:lnTo>
                <a:close/>
              </a:path>
            </a:pathLst>
          </a:custGeom>
          <a:solidFill>
            <a:schemeClr val="accent4"/>
          </a:solidFill>
          <a:ln w="11760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33" name="组合 32"/>
          <p:cNvGrpSpPr/>
          <p:nvPr>
            <p:custDataLst>
              <p:tags r:id="rId17"/>
            </p:custDataLst>
          </p:nvPr>
        </p:nvGrpSpPr>
        <p:grpSpPr>
          <a:xfrm>
            <a:off x="3089660" y="0"/>
            <a:ext cx="2728840" cy="1364420"/>
            <a:chOff x="3089660" y="0"/>
            <a:chExt cx="2728840" cy="1364420"/>
          </a:xfrm>
        </p:grpSpPr>
        <p:sp>
          <p:nvSpPr>
            <p:cNvPr id="34" name="任意多边形: 形状 33"/>
            <p:cNvSpPr/>
            <p:nvPr>
              <p:custDataLst>
                <p:tags r:id="rId18"/>
              </p:custDataLst>
            </p:nvPr>
          </p:nvSpPr>
          <p:spPr>
            <a:xfrm>
              <a:off x="3825125" y="0"/>
              <a:ext cx="1257910" cy="628955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5" name="任意多边形: 形状 34"/>
            <p:cNvSpPr/>
            <p:nvPr>
              <p:custDataLst>
                <p:tags r:id="rId19"/>
              </p:custDataLst>
            </p:nvPr>
          </p:nvSpPr>
          <p:spPr>
            <a:xfrm>
              <a:off x="3651277" y="0"/>
              <a:ext cx="1605606" cy="802804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altLang="zh-CN"/>
            </a:p>
            <a:p>
              <a:pPr algn="ctr"/>
              <a:endParaRPr lang="zh-CN" altLang="en-US"/>
            </a:p>
          </p:txBody>
        </p:sp>
        <p:sp>
          <p:nvSpPr>
            <p:cNvPr id="36" name="任意多边形: 形状 35"/>
            <p:cNvSpPr/>
            <p:nvPr>
              <p:custDataLst>
                <p:tags r:id="rId20"/>
              </p:custDataLst>
            </p:nvPr>
          </p:nvSpPr>
          <p:spPr>
            <a:xfrm>
              <a:off x="3483452" y="0"/>
              <a:ext cx="1941257" cy="970629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altLang="zh-CN"/>
            </a:p>
            <a:p>
              <a:pPr algn="ctr"/>
              <a:endParaRPr lang="zh-CN" altLang="en-US"/>
            </a:p>
          </p:txBody>
        </p:sp>
        <p:sp>
          <p:nvSpPr>
            <p:cNvPr id="37" name="任意多边形: 形状 36"/>
            <p:cNvSpPr/>
            <p:nvPr>
              <p:custDataLst>
                <p:tags r:id="rId21"/>
              </p:custDataLst>
            </p:nvPr>
          </p:nvSpPr>
          <p:spPr>
            <a:xfrm>
              <a:off x="3301845" y="0"/>
              <a:ext cx="2304471" cy="1152236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altLang="zh-CN"/>
            </a:p>
            <a:p>
              <a:pPr algn="ctr"/>
              <a:endParaRPr lang="zh-CN" altLang="en-US"/>
            </a:p>
          </p:txBody>
        </p:sp>
        <p:sp>
          <p:nvSpPr>
            <p:cNvPr id="38" name="任意多边形: 形状 37"/>
            <p:cNvSpPr/>
            <p:nvPr>
              <p:custDataLst>
                <p:tags r:id="rId22"/>
              </p:custDataLst>
            </p:nvPr>
          </p:nvSpPr>
          <p:spPr>
            <a:xfrm>
              <a:off x="3089660" y="0"/>
              <a:ext cx="2728840" cy="1364420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altLang="zh-CN"/>
            </a:p>
            <a:p>
              <a:pPr algn="ctr"/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3"/>
            </p:custDataLst>
          </p:nvPr>
        </p:nvSpPr>
        <p:spPr>
          <a:xfrm>
            <a:off x="838200" y="2131488"/>
            <a:ext cx="8708376" cy="1800000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accent4"/>
                </a:solidFill>
              </a:defRPr>
            </a:lvl1pPr>
          </a:lstStyle>
          <a:p>
            <a:r>
              <a:rPr lang="zh-CN" altLang="en-US"/>
              <a:t>单击此处编辑母版</a:t>
            </a:r>
            <a:br>
              <a:rPr lang="en-US" altLang="zh-CN"/>
            </a:br>
            <a:r>
              <a:rPr lang="zh-CN" altLang="en-US"/>
              <a:t>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" name="文本占位符 9"/>
          <p:cNvSpPr>
            <a:spLocks noGrp="1"/>
          </p:cNvSpPr>
          <p:nvPr>
            <p:ph type="body" sz="quarter" idx="13" hasCustomPrompt="1"/>
            <p:custDataLst>
              <p:tags r:id="rId27"/>
            </p:custDataLst>
          </p:nvPr>
        </p:nvSpPr>
        <p:spPr>
          <a:xfrm>
            <a:off x="842642" y="5230368"/>
            <a:ext cx="2743199" cy="976128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6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4" hasCustomPrompt="1"/>
            <p:custDataLst>
              <p:tags r:id="rId28"/>
            </p:custDataLst>
          </p:nvPr>
        </p:nvSpPr>
        <p:spPr>
          <a:xfrm>
            <a:off x="3360716" y="4168127"/>
            <a:ext cx="2950805" cy="976128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zh-CN" altLang="en-US"/>
              <a:t>日期时间占位符</a:t>
            </a:r>
            <a:endParaRPr lang="zh-CN" altLang="en-US"/>
          </a:p>
        </p:txBody>
      </p:sp>
      <p:sp>
        <p:nvSpPr>
          <p:cNvPr id="24" name="文本占位符 23"/>
          <p:cNvSpPr>
            <a:spLocks noGrp="1"/>
          </p:cNvSpPr>
          <p:nvPr>
            <p:ph type="body" sz="quarter" idx="17" hasCustomPrompt="1"/>
            <p:custDataLst>
              <p:tags r:id="rId29"/>
            </p:custDataLst>
          </p:nvPr>
        </p:nvSpPr>
        <p:spPr>
          <a:xfrm>
            <a:off x="838200" y="4168895"/>
            <a:ext cx="2463645" cy="976128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3" name="图片 8" descr="波浪3资源 2"/>
          <p:cNvSpPr/>
          <p:nvPr/>
        </p:nvSpPr>
        <p:spPr>
          <a:xfrm flipH="1">
            <a:off x="0" y="1166495"/>
            <a:ext cx="5688960" cy="5688960"/>
          </a:xfrm>
          <a:custGeom>
            <a:gdLst>
              <a:gd name="connsiteX0" fmla="*/ 5688961 w 5688960"/>
              <a:gd name="connsiteY0" fmla="*/ 0 h 5688960"/>
              <a:gd name="connsiteX1" fmla="*/ 5688961 w 5688960"/>
              <a:gd name="connsiteY1" fmla="*/ 5688961 h 5688960"/>
              <a:gd name="connsiteX2" fmla="*/ 0 w 5688960"/>
              <a:gd name="connsiteY2" fmla="*/ 5688961 h 5688960"/>
              <a:gd name="connsiteX3" fmla="*/ 1374264 w 5688960"/>
              <a:gd name="connsiteY3" fmla="*/ 5166681 h 5688960"/>
              <a:gd name="connsiteX4" fmla="*/ 1896543 w 5688960"/>
              <a:gd name="connsiteY4" fmla="*/ 3792417 h 5688960"/>
              <a:gd name="connsiteX5" fmla="*/ 3270808 w 5688960"/>
              <a:gd name="connsiteY5" fmla="*/ 3270138 h 5688960"/>
              <a:gd name="connsiteX6" fmla="*/ 3793087 w 5688960"/>
              <a:gd name="connsiteY6" fmla="*/ 1895740 h 5688960"/>
              <a:gd name="connsiteX7" fmla="*/ 5167485 w 5688960"/>
              <a:gd name="connsiteY7" fmla="*/ 1373461 h 5688960"/>
              <a:gd name="connsiteX8" fmla="*/ 5688961 w 5688960"/>
              <a:gd name="connsiteY8" fmla="*/ 0 h 568896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88960" h="5688960">
                <a:moveTo>
                  <a:pt x="5688961" y="0"/>
                </a:moveTo>
                <a:lnTo>
                  <a:pt x="5688961" y="5688961"/>
                </a:lnTo>
                <a:lnTo>
                  <a:pt x="0" y="5688961"/>
                </a:lnTo>
                <a:cubicBezTo>
                  <a:pt x="473935" y="5214758"/>
                  <a:pt x="900195" y="5641018"/>
                  <a:pt x="1374264" y="5166681"/>
                </a:cubicBezTo>
                <a:cubicBezTo>
                  <a:pt x="1848333" y="4692345"/>
                  <a:pt x="1422073" y="4266352"/>
                  <a:pt x="1896543" y="3792417"/>
                </a:cubicBezTo>
                <a:cubicBezTo>
                  <a:pt x="2371014" y="3318482"/>
                  <a:pt x="2796739" y="3744475"/>
                  <a:pt x="3270808" y="3270138"/>
                </a:cubicBezTo>
                <a:cubicBezTo>
                  <a:pt x="3744877" y="2795801"/>
                  <a:pt x="3318616" y="2369809"/>
                  <a:pt x="3793087" y="1895740"/>
                </a:cubicBezTo>
                <a:cubicBezTo>
                  <a:pt x="4267558" y="1421671"/>
                  <a:pt x="4693416" y="1847797"/>
                  <a:pt x="5167485" y="1373461"/>
                </a:cubicBezTo>
                <a:cubicBezTo>
                  <a:pt x="5641554" y="899124"/>
                  <a:pt x="5214624" y="474069"/>
                  <a:pt x="5688961" y="0"/>
                </a:cubicBezTo>
                <a:close/>
              </a:path>
            </a:pathLst>
          </a:custGeom>
          <a:solidFill>
            <a:schemeClr val="accent4"/>
          </a:solidFill>
          <a:ln w="13380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圆角矩形 9"/>
          <p:cNvSpPr/>
          <p:nvPr>
            <p:custDataLst>
              <p:tags r:id="rId2"/>
            </p:custDataLst>
          </p:nvPr>
        </p:nvSpPr>
        <p:spPr>
          <a:xfrm flipH="1">
            <a:off x="2814955" y="2491740"/>
            <a:ext cx="2459990" cy="1563370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>
            <p:custDataLst>
              <p:tags r:id="rId3"/>
            </p:custDataLst>
          </p:nvPr>
        </p:nvGrpSpPr>
        <p:grpSpPr>
          <a:xfrm>
            <a:off x="5137785" y="4574540"/>
            <a:ext cx="600710" cy="1326515"/>
            <a:chOff x="8651" y="7204"/>
            <a:chExt cx="946" cy="2089"/>
          </a:xfrm>
          <a:solidFill>
            <a:schemeClr val="accent5">
              <a:alpha val="50000"/>
            </a:schemeClr>
          </a:solidFill>
        </p:grpSpPr>
        <p:grpSp>
          <p:nvGrpSpPr>
            <p:cNvPr id="10" name="组合 9"/>
            <p:cNvGrpSpPr/>
            <p:nvPr/>
          </p:nvGrpSpPr>
          <p:grpSpPr>
            <a:xfrm>
              <a:off x="8651" y="9115"/>
              <a:ext cx="945" cy="178"/>
              <a:chOff x="8651" y="9544"/>
              <a:chExt cx="945" cy="178"/>
            </a:xfrm>
            <a:grpFill/>
          </p:grpSpPr>
          <p:sp>
            <p:nvSpPr>
              <p:cNvPr id="20" name="椭圆 19"/>
              <p:cNvSpPr>
                <a:spLocks noChangeAspect="1"/>
              </p:cNvSpPr>
              <p:nvPr>
                <p:custDataLst>
                  <p:tags r:id="rId4"/>
                </p:custDataLst>
              </p:nvPr>
            </p:nvSpPr>
            <p:spPr>
              <a:xfrm rot="5400000" flipH="1">
                <a:off x="9418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21" name="椭圆 20"/>
              <p:cNvSpPr>
                <a:spLocks noChangeAspect="1"/>
              </p:cNvSpPr>
              <p:nvPr>
                <p:custDataLst>
                  <p:tags r:id="rId5"/>
                </p:custDataLst>
              </p:nvPr>
            </p:nvSpPr>
            <p:spPr>
              <a:xfrm rot="5400000" flipH="1">
                <a:off x="8651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8651" y="8478"/>
              <a:ext cx="946" cy="178"/>
              <a:chOff x="8651" y="8764"/>
              <a:chExt cx="946" cy="178"/>
            </a:xfrm>
            <a:grpFill/>
          </p:grpSpPr>
          <p:sp>
            <p:nvSpPr>
              <p:cNvPr id="18" name="椭圆 17"/>
              <p:cNvSpPr>
                <a:spLocks noChangeAspect="1"/>
              </p:cNvSpPr>
              <p:nvPr>
                <p:custDataLst>
                  <p:tags r:id="rId6"/>
                </p:custDataLst>
              </p:nvPr>
            </p:nvSpPr>
            <p:spPr>
              <a:xfrm rot="5400000" flipH="1">
                <a:off x="9419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9" name="椭圆 18"/>
              <p:cNvSpPr>
                <a:spLocks noChangeAspect="1"/>
              </p:cNvSpPr>
              <p:nvPr>
                <p:custDataLst>
                  <p:tags r:id="rId7"/>
                </p:custDataLst>
              </p:nvPr>
            </p:nvSpPr>
            <p:spPr>
              <a:xfrm rot="5400000" flipH="1">
                <a:off x="8651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8651" y="7841"/>
              <a:ext cx="946" cy="178"/>
              <a:chOff x="8651" y="7984"/>
              <a:chExt cx="946" cy="178"/>
            </a:xfrm>
            <a:grpFill/>
          </p:grpSpPr>
          <p:sp>
            <p:nvSpPr>
              <p:cNvPr id="16" name="椭圆 15"/>
              <p:cNvSpPr>
                <a:spLocks noChangeAspect="1"/>
              </p:cNvSpPr>
              <p:nvPr>
                <p:custDataLst>
                  <p:tags r:id="rId8"/>
                </p:custDataLst>
              </p:nvPr>
            </p:nvSpPr>
            <p:spPr>
              <a:xfrm rot="5400000" flipH="1">
                <a:off x="9419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7" name="椭圆 16"/>
              <p:cNvSpPr>
                <a:spLocks noChangeAspect="1"/>
              </p:cNvSpPr>
              <p:nvPr>
                <p:custDataLst>
                  <p:tags r:id="rId9"/>
                </p:custDataLst>
              </p:nvPr>
            </p:nvSpPr>
            <p:spPr>
              <a:xfrm rot="5400000" flipH="1">
                <a:off x="8651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8651" y="7204"/>
              <a:ext cx="946" cy="178"/>
              <a:chOff x="8651" y="7204"/>
              <a:chExt cx="946" cy="178"/>
            </a:xfrm>
            <a:grpFill/>
          </p:grpSpPr>
          <p:sp>
            <p:nvSpPr>
              <p:cNvPr id="14" name="椭圆 13"/>
              <p:cNvSpPr>
                <a:spLocks noChangeAspect="1"/>
              </p:cNvSpPr>
              <p:nvPr>
                <p:custDataLst>
                  <p:tags r:id="rId10"/>
                </p:custDataLst>
              </p:nvPr>
            </p:nvSpPr>
            <p:spPr>
              <a:xfrm rot="5400000" flipH="1">
                <a:off x="9419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5" name="椭圆 14"/>
              <p:cNvSpPr>
                <a:spLocks noChangeAspect="1"/>
              </p:cNvSpPr>
              <p:nvPr>
                <p:custDataLst>
                  <p:tags r:id="rId11"/>
                </p:custDataLst>
              </p:nvPr>
            </p:nvSpPr>
            <p:spPr>
              <a:xfrm rot="5400000" flipH="1">
                <a:off x="8651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  <p:sp>
        <p:nvSpPr>
          <p:cNvPr id="22" name="椭圆 21"/>
          <p:cNvSpPr>
            <a:spLocks noChangeAspect="1"/>
          </p:cNvSpPr>
          <p:nvPr>
            <p:custDataLst>
              <p:tags r:id="rId12"/>
            </p:custDataLst>
          </p:nvPr>
        </p:nvSpPr>
        <p:spPr>
          <a:xfrm flipH="1">
            <a:off x="1148715" y="1753235"/>
            <a:ext cx="3039745" cy="304038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25" name="组合 24"/>
          <p:cNvGrpSpPr/>
          <p:nvPr>
            <p:custDataLst>
              <p:tags r:id="rId13"/>
            </p:custDataLst>
          </p:nvPr>
        </p:nvGrpSpPr>
        <p:grpSpPr>
          <a:xfrm rot="5400000">
            <a:off x="1190308" y="172403"/>
            <a:ext cx="467995" cy="1326515"/>
            <a:chOff x="8651" y="7205"/>
            <a:chExt cx="737" cy="2089"/>
          </a:xfrm>
          <a:solidFill>
            <a:schemeClr val="accent2"/>
          </a:solidFill>
        </p:grpSpPr>
        <p:grpSp>
          <p:nvGrpSpPr>
            <p:cNvPr id="26" name="组合 25"/>
            <p:cNvGrpSpPr/>
            <p:nvPr/>
          </p:nvGrpSpPr>
          <p:grpSpPr>
            <a:xfrm>
              <a:off x="8651" y="9115"/>
              <a:ext cx="736" cy="179"/>
              <a:chOff x="8651" y="9544"/>
              <a:chExt cx="736" cy="179"/>
            </a:xfrm>
            <a:grpFill/>
          </p:grpSpPr>
          <p:sp>
            <p:nvSpPr>
              <p:cNvPr id="36" name="椭圆 35"/>
              <p:cNvSpPr>
                <a:spLocks noChangeAspect="1"/>
              </p:cNvSpPr>
              <p:nvPr>
                <p:custDataLst>
                  <p:tags r:id="rId14"/>
                </p:custDataLst>
              </p:nvPr>
            </p:nvSpPr>
            <p:spPr>
              <a:xfrm rot="5400000" flipH="1">
                <a:off x="9208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37" name="椭圆 36"/>
              <p:cNvSpPr>
                <a:spLocks noChangeAspect="1"/>
              </p:cNvSpPr>
              <p:nvPr>
                <p:custDataLst>
                  <p:tags r:id="rId15"/>
                </p:custDataLst>
              </p:nvPr>
            </p:nvSpPr>
            <p:spPr>
              <a:xfrm rot="5400000" flipH="1">
                <a:off x="8651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27" name="组合 26"/>
            <p:cNvGrpSpPr/>
            <p:nvPr/>
          </p:nvGrpSpPr>
          <p:grpSpPr>
            <a:xfrm>
              <a:off x="8651" y="8479"/>
              <a:ext cx="737" cy="178"/>
              <a:chOff x="8651" y="8765"/>
              <a:chExt cx="737" cy="178"/>
            </a:xfrm>
            <a:grpFill/>
          </p:grpSpPr>
          <p:sp>
            <p:nvSpPr>
              <p:cNvPr id="34" name="椭圆 33"/>
              <p:cNvSpPr>
                <a:spLocks noChangeAspect="1"/>
              </p:cNvSpPr>
              <p:nvPr>
                <p:custDataLst>
                  <p:tags r:id="rId16"/>
                </p:custDataLst>
              </p:nvPr>
            </p:nvSpPr>
            <p:spPr>
              <a:xfrm rot="5400000" flipH="1">
                <a:off x="9209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35" name="椭圆 34"/>
              <p:cNvSpPr>
                <a:spLocks noChangeAspect="1"/>
              </p:cNvSpPr>
              <p:nvPr>
                <p:custDataLst>
                  <p:tags r:id="rId17"/>
                </p:custDataLst>
              </p:nvPr>
            </p:nvSpPr>
            <p:spPr>
              <a:xfrm rot="5400000" flipH="1">
                <a:off x="8651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28" name="组合 27"/>
            <p:cNvGrpSpPr/>
            <p:nvPr/>
          </p:nvGrpSpPr>
          <p:grpSpPr>
            <a:xfrm>
              <a:off x="8651" y="7842"/>
              <a:ext cx="737" cy="178"/>
              <a:chOff x="8651" y="7985"/>
              <a:chExt cx="737" cy="178"/>
            </a:xfrm>
            <a:grpFill/>
          </p:grpSpPr>
          <p:sp>
            <p:nvSpPr>
              <p:cNvPr id="32" name="椭圆 31"/>
              <p:cNvSpPr>
                <a:spLocks noChangeAspect="1"/>
              </p:cNvSpPr>
              <p:nvPr>
                <p:custDataLst>
                  <p:tags r:id="rId18"/>
                </p:custDataLst>
              </p:nvPr>
            </p:nvSpPr>
            <p:spPr>
              <a:xfrm rot="5400000" flipH="1">
                <a:off x="9209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33" name="椭圆 32"/>
              <p:cNvSpPr>
                <a:spLocks noChangeAspect="1"/>
              </p:cNvSpPr>
              <p:nvPr>
                <p:custDataLst>
                  <p:tags r:id="rId19"/>
                </p:custDataLst>
              </p:nvPr>
            </p:nvSpPr>
            <p:spPr>
              <a:xfrm rot="5400000" flipH="1">
                <a:off x="8651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29" name="组合 28"/>
            <p:cNvGrpSpPr/>
            <p:nvPr/>
          </p:nvGrpSpPr>
          <p:grpSpPr>
            <a:xfrm>
              <a:off x="8651" y="7205"/>
              <a:ext cx="737" cy="178"/>
              <a:chOff x="8651" y="7205"/>
              <a:chExt cx="737" cy="178"/>
            </a:xfrm>
            <a:grpFill/>
          </p:grpSpPr>
          <p:sp>
            <p:nvSpPr>
              <p:cNvPr id="30" name="椭圆 29"/>
              <p:cNvSpPr>
                <a:spLocks noChangeAspect="1"/>
              </p:cNvSpPr>
              <p:nvPr>
                <p:custDataLst>
                  <p:tags r:id="rId20"/>
                </p:custDataLst>
              </p:nvPr>
            </p:nvSpPr>
            <p:spPr>
              <a:xfrm rot="5400000" flipH="1">
                <a:off x="9209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31" name="椭圆 30"/>
              <p:cNvSpPr>
                <a:spLocks noChangeAspect="1"/>
              </p:cNvSpPr>
              <p:nvPr>
                <p:custDataLst>
                  <p:tags r:id="rId21"/>
                </p:custDataLst>
              </p:nvPr>
            </p:nvSpPr>
            <p:spPr>
              <a:xfrm rot="5400000" flipH="1">
                <a:off x="8651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  <p:sp>
        <p:nvSpPr>
          <p:cNvPr id="38" name="任意多边形: 形状 37"/>
          <p:cNvSpPr/>
          <p:nvPr>
            <p:custDataLst>
              <p:tags r:id="rId22"/>
            </p:custDataLst>
          </p:nvPr>
        </p:nvSpPr>
        <p:spPr>
          <a:xfrm>
            <a:off x="0" y="5255895"/>
            <a:ext cx="1689100" cy="1172846"/>
          </a:xfrm>
          <a:custGeom>
            <a:gdLst>
              <a:gd name="connsiteX0" fmla="*/ 0 w 1689100"/>
              <a:gd name="connsiteY0" fmla="*/ 0 h 1172846"/>
              <a:gd name="connsiteX1" fmla="*/ 1102677 w 1689100"/>
              <a:gd name="connsiteY1" fmla="*/ 0 h 1172846"/>
              <a:gd name="connsiteX2" fmla="*/ 1677186 w 1689100"/>
              <a:gd name="connsiteY2" fmla="*/ 468238 h 1172846"/>
              <a:gd name="connsiteX3" fmla="*/ 1689100 w 1689100"/>
              <a:gd name="connsiteY3" fmla="*/ 586423 h 1172846"/>
              <a:gd name="connsiteX4" fmla="*/ 1677186 w 1689100"/>
              <a:gd name="connsiteY4" fmla="*/ 704607 h 1172846"/>
              <a:gd name="connsiteX5" fmla="*/ 1102677 w 1689100"/>
              <a:gd name="connsiteY5" fmla="*/ 1172845 h 1172846"/>
              <a:gd name="connsiteX6" fmla="*/ 0 w 1689100"/>
              <a:gd name="connsiteY6" fmla="*/ 1172846 h 1172846"/>
              <a:gd name="connsiteX7" fmla="*/ 0 w 1689100"/>
              <a:gd name="connsiteY7" fmla="*/ 0 h 11728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89100" h="1172846">
                <a:moveTo>
                  <a:pt x="0" y="0"/>
                </a:moveTo>
                <a:lnTo>
                  <a:pt x="1102677" y="0"/>
                </a:lnTo>
                <a:cubicBezTo>
                  <a:pt x="1386065" y="0"/>
                  <a:pt x="1622504" y="201016"/>
                  <a:pt x="1677186" y="468238"/>
                </a:cubicBezTo>
                <a:lnTo>
                  <a:pt x="1689100" y="586423"/>
                </a:lnTo>
                <a:lnTo>
                  <a:pt x="1677186" y="704607"/>
                </a:lnTo>
                <a:cubicBezTo>
                  <a:pt x="1622504" y="971830"/>
                  <a:pt x="1386065" y="1172845"/>
                  <a:pt x="1102677" y="1172845"/>
                </a:cubicBezTo>
                <a:lnTo>
                  <a:pt x="0" y="117284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3"/>
            </p:custDataLst>
          </p:nvPr>
        </p:nvSpPr>
        <p:spPr>
          <a:xfrm>
            <a:off x="1205556" y="1883753"/>
            <a:ext cx="2880000" cy="1644003"/>
          </a:xfrm>
        </p:spPr>
        <p:txBody>
          <a:bodyPr anchor="b">
            <a:normAutofit/>
          </a:bodyPr>
          <a:lstStyle>
            <a:lvl1pPr algn="ctr" rtl="0">
              <a:defRPr sz="6000">
                <a:solidFill>
                  <a:schemeClr val="bg1"/>
                </a:solidFill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4"/>
            </p:custDataLst>
          </p:nvPr>
        </p:nvSpPr>
        <p:spPr>
          <a:xfrm>
            <a:off x="1205557" y="3616668"/>
            <a:ext cx="2880000" cy="1071220"/>
          </a:xfrm>
        </p:spPr>
        <p:txBody>
          <a:bodyPr anchor="t"/>
          <a:lstStyle>
            <a:lvl1pPr marL="0" indent="0" algn="ctr">
              <a:buNone/>
              <a:defRPr sz="24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副标题</a:t>
            </a:r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图片 4" descr="波浪3资源 2"/>
          <p:cNvSpPr/>
          <p:nvPr/>
        </p:nvSpPr>
        <p:spPr>
          <a:xfrm flipH="1">
            <a:off x="0" y="1972310"/>
            <a:ext cx="4883505" cy="4883505"/>
          </a:xfrm>
          <a:custGeom>
            <a:gdLst>
              <a:gd name="connsiteX0" fmla="*/ 4883506 w 4883505"/>
              <a:gd name="connsiteY0" fmla="*/ 0 h 4883505"/>
              <a:gd name="connsiteX1" fmla="*/ 4883506 w 4883505"/>
              <a:gd name="connsiteY1" fmla="*/ 4883506 h 4883505"/>
              <a:gd name="connsiteX2" fmla="*/ 0 w 4883505"/>
              <a:gd name="connsiteY2" fmla="*/ 4883506 h 4883505"/>
              <a:gd name="connsiteX3" fmla="*/ 1179693 w 4883505"/>
              <a:gd name="connsiteY3" fmla="*/ 4435172 h 4883505"/>
              <a:gd name="connsiteX4" fmla="*/ 1628027 w 4883505"/>
              <a:gd name="connsiteY4" fmla="*/ 3255479 h 4883505"/>
              <a:gd name="connsiteX5" fmla="*/ 2807720 w 4883505"/>
              <a:gd name="connsiteY5" fmla="*/ 2807145 h 4883505"/>
              <a:gd name="connsiteX6" fmla="*/ 3256054 w 4883505"/>
              <a:gd name="connsiteY6" fmla="*/ 1627337 h 4883505"/>
              <a:gd name="connsiteX7" fmla="*/ 4435862 w 4883505"/>
              <a:gd name="connsiteY7" fmla="*/ 1179003 h 4883505"/>
              <a:gd name="connsiteX8" fmla="*/ 4883506 w 4883505"/>
              <a:gd name="connsiteY8" fmla="*/ 0 h 488350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83505" h="4883505">
                <a:moveTo>
                  <a:pt x="4883506" y="0"/>
                </a:moveTo>
                <a:lnTo>
                  <a:pt x="4883506" y="4883506"/>
                </a:lnTo>
                <a:lnTo>
                  <a:pt x="0" y="4883506"/>
                </a:lnTo>
                <a:cubicBezTo>
                  <a:pt x="406834" y="4476442"/>
                  <a:pt x="772744" y="4842351"/>
                  <a:pt x="1179693" y="4435172"/>
                </a:cubicBezTo>
                <a:cubicBezTo>
                  <a:pt x="1586642" y="4027993"/>
                  <a:pt x="1220733" y="3662313"/>
                  <a:pt x="1628027" y="3255479"/>
                </a:cubicBezTo>
                <a:cubicBezTo>
                  <a:pt x="2035321" y="2848645"/>
                  <a:pt x="2400771" y="3214324"/>
                  <a:pt x="2807720" y="2807145"/>
                </a:cubicBezTo>
                <a:cubicBezTo>
                  <a:pt x="3214669" y="2399966"/>
                  <a:pt x="2848760" y="2034286"/>
                  <a:pt x="3256054" y="1627337"/>
                </a:cubicBezTo>
                <a:cubicBezTo>
                  <a:pt x="3663348" y="1220388"/>
                  <a:pt x="4028913" y="1586182"/>
                  <a:pt x="4435862" y="1179003"/>
                </a:cubicBezTo>
                <a:cubicBezTo>
                  <a:pt x="4842811" y="771824"/>
                  <a:pt x="4476327" y="406949"/>
                  <a:pt x="4883506" y="0"/>
                </a:cubicBezTo>
                <a:close/>
              </a:path>
            </a:pathLst>
          </a:custGeom>
          <a:solidFill>
            <a:schemeClr val="accent1"/>
          </a:solidFill>
          <a:ln w="1147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" name="图片 6" descr="波浪3资源 2"/>
          <p:cNvSpPr/>
          <p:nvPr/>
        </p:nvSpPr>
        <p:spPr>
          <a:xfrm flipV="1">
            <a:off x="8143875" y="0"/>
            <a:ext cx="4046315" cy="4046315"/>
          </a:xfrm>
          <a:custGeom>
            <a:gdLst>
              <a:gd name="connsiteX0" fmla="*/ 4046315 w 4046315"/>
              <a:gd name="connsiteY0" fmla="*/ 0 h 4046315"/>
              <a:gd name="connsiteX1" fmla="*/ 4046315 w 4046315"/>
              <a:gd name="connsiteY1" fmla="*/ 4046315 h 4046315"/>
              <a:gd name="connsiteX2" fmla="*/ 0 w 4046315"/>
              <a:gd name="connsiteY2" fmla="*/ 4046315 h 4046315"/>
              <a:gd name="connsiteX3" fmla="*/ 977456 w 4046315"/>
              <a:gd name="connsiteY3" fmla="*/ 3674840 h 4046315"/>
              <a:gd name="connsiteX4" fmla="*/ 1348931 w 4046315"/>
              <a:gd name="connsiteY4" fmla="*/ 2697385 h 4046315"/>
              <a:gd name="connsiteX5" fmla="*/ 2326386 w 4046315"/>
              <a:gd name="connsiteY5" fmla="*/ 2325910 h 4046315"/>
              <a:gd name="connsiteX6" fmla="*/ 2697861 w 4046315"/>
              <a:gd name="connsiteY6" fmla="*/ 1348359 h 4046315"/>
              <a:gd name="connsiteX7" fmla="*/ 3675412 w 4046315"/>
              <a:gd name="connsiteY7" fmla="*/ 976884 h 4046315"/>
              <a:gd name="connsiteX8" fmla="*/ 4046315 w 4046315"/>
              <a:gd name="connsiteY8" fmla="*/ 0 h 404631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46315" h="4046315">
                <a:moveTo>
                  <a:pt x="4046315" y="0"/>
                </a:moveTo>
                <a:lnTo>
                  <a:pt x="4046315" y="4046315"/>
                </a:lnTo>
                <a:lnTo>
                  <a:pt x="0" y="4046315"/>
                </a:lnTo>
                <a:cubicBezTo>
                  <a:pt x="337090" y="3709035"/>
                  <a:pt x="640271" y="4012216"/>
                  <a:pt x="977456" y="3674840"/>
                </a:cubicBezTo>
                <a:cubicBezTo>
                  <a:pt x="1314641" y="3337465"/>
                  <a:pt x="1011460" y="3034474"/>
                  <a:pt x="1348931" y="2697385"/>
                </a:cubicBezTo>
                <a:cubicBezTo>
                  <a:pt x="1686401" y="2360295"/>
                  <a:pt x="1989201" y="2663285"/>
                  <a:pt x="2326386" y="2325910"/>
                </a:cubicBezTo>
                <a:cubicBezTo>
                  <a:pt x="2663571" y="1988534"/>
                  <a:pt x="2360390" y="1685544"/>
                  <a:pt x="2697861" y="1348359"/>
                </a:cubicBezTo>
                <a:cubicBezTo>
                  <a:pt x="3035332" y="1011174"/>
                  <a:pt x="3338227" y="1314260"/>
                  <a:pt x="3675412" y="976884"/>
                </a:cubicBezTo>
                <a:cubicBezTo>
                  <a:pt x="4012597" y="639509"/>
                  <a:pt x="3708940" y="337185"/>
                  <a:pt x="4046315" y="0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1" name="椭圆 10"/>
          <p:cNvSpPr/>
          <p:nvPr>
            <p:custDataLst>
              <p:tags r:id="rId1"/>
            </p:custDataLst>
          </p:nvPr>
        </p:nvSpPr>
        <p:spPr>
          <a:xfrm>
            <a:off x="1337945" y="4248785"/>
            <a:ext cx="1040130" cy="1040130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2" name="椭圆 11"/>
          <p:cNvSpPr/>
          <p:nvPr>
            <p:custDataLst>
              <p:tags r:id="rId2"/>
            </p:custDataLst>
          </p:nvPr>
        </p:nvSpPr>
        <p:spPr>
          <a:xfrm>
            <a:off x="1191895" y="4102735"/>
            <a:ext cx="1332230" cy="1332230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3" name="椭圆 12"/>
          <p:cNvSpPr/>
          <p:nvPr>
            <p:custDataLst>
              <p:tags r:id="rId3"/>
            </p:custDataLst>
          </p:nvPr>
        </p:nvSpPr>
        <p:spPr>
          <a:xfrm>
            <a:off x="1048385" y="3959225"/>
            <a:ext cx="1620520" cy="1620520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4" name="椭圆 13"/>
          <p:cNvSpPr/>
          <p:nvPr>
            <p:custDataLst>
              <p:tags r:id="rId4"/>
            </p:custDataLst>
          </p:nvPr>
        </p:nvSpPr>
        <p:spPr>
          <a:xfrm>
            <a:off x="908685" y="3819525"/>
            <a:ext cx="1899920" cy="1899920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5" name="椭圆 14"/>
          <p:cNvSpPr/>
          <p:nvPr>
            <p:custDataLst>
              <p:tags r:id="rId5"/>
            </p:custDataLst>
          </p:nvPr>
        </p:nvSpPr>
        <p:spPr>
          <a:xfrm>
            <a:off x="756285" y="3667125"/>
            <a:ext cx="2204085" cy="2204085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7" name="椭圆 16"/>
          <p:cNvSpPr/>
          <p:nvPr>
            <p:custDataLst>
              <p:tags r:id="rId6"/>
            </p:custDataLst>
          </p:nvPr>
        </p:nvSpPr>
        <p:spPr>
          <a:xfrm>
            <a:off x="9814560" y="1293495"/>
            <a:ext cx="992505" cy="992505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8" name="椭圆 17"/>
          <p:cNvSpPr/>
          <p:nvPr>
            <p:custDataLst>
              <p:tags r:id="rId7"/>
            </p:custDataLst>
          </p:nvPr>
        </p:nvSpPr>
        <p:spPr>
          <a:xfrm>
            <a:off x="9675495" y="1154430"/>
            <a:ext cx="1271270" cy="1271270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9" name="椭圆 18"/>
          <p:cNvSpPr/>
          <p:nvPr>
            <p:custDataLst>
              <p:tags r:id="rId8"/>
            </p:custDataLst>
          </p:nvPr>
        </p:nvSpPr>
        <p:spPr>
          <a:xfrm>
            <a:off x="9538335" y="1017270"/>
            <a:ext cx="1546225" cy="1546225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0" name="椭圆 19"/>
          <p:cNvSpPr/>
          <p:nvPr>
            <p:custDataLst>
              <p:tags r:id="rId9"/>
            </p:custDataLst>
          </p:nvPr>
        </p:nvSpPr>
        <p:spPr>
          <a:xfrm>
            <a:off x="9404985" y="883920"/>
            <a:ext cx="1812925" cy="1812925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1" name="椭圆 20"/>
          <p:cNvSpPr/>
          <p:nvPr>
            <p:custDataLst>
              <p:tags r:id="rId10"/>
            </p:custDataLst>
          </p:nvPr>
        </p:nvSpPr>
        <p:spPr>
          <a:xfrm>
            <a:off x="9259570" y="738505"/>
            <a:ext cx="2103120" cy="2103120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1526400" y="3266144"/>
            <a:ext cx="9144000" cy="2006395"/>
          </a:xfrm>
        </p:spPr>
        <p:txBody>
          <a:bodyPr anchor="t">
            <a:normAutofit/>
          </a:bodyPr>
          <a:lstStyle>
            <a:lvl1pPr algn="ctr">
              <a:defRPr sz="4800"/>
            </a:lvl1pPr>
          </a:lstStyle>
          <a:p>
            <a:r>
              <a:rPr lang="zh-CN" altLang="en-US"/>
              <a:t>单击编辑母版标题样式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1524000" y="856666"/>
            <a:ext cx="9144000" cy="2203901"/>
          </a:xfrm>
        </p:spPr>
        <p:txBody>
          <a:bodyPr anchor="b">
            <a:normAutofit/>
          </a:bodyPr>
          <a:lstStyle>
            <a:lvl1pPr marL="0" indent="0" algn="ctr">
              <a:buNone/>
              <a:defRPr sz="6000" b="1">
                <a:ln>
                  <a:solidFill>
                    <a:schemeClr val="accent4">
                      <a:alpha val="40000"/>
                    </a:schemeClr>
                  </a:solidFill>
                </a:ln>
                <a:noFill/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 8" descr="波浪3资源 2"/>
          <p:cNvSpPr/>
          <p:nvPr/>
        </p:nvSpPr>
        <p:spPr>
          <a:xfrm>
            <a:off x="5334000" y="0"/>
            <a:ext cx="6854934" cy="6854934"/>
          </a:xfrm>
          <a:custGeom>
            <a:gdLst>
              <a:gd name="connsiteX0" fmla="*/ 6854934 w 6854934"/>
              <a:gd name="connsiteY0" fmla="*/ 0 h 6854934"/>
              <a:gd name="connsiteX1" fmla="*/ 6854934 w 6854934"/>
              <a:gd name="connsiteY1" fmla="*/ 6854934 h 6854934"/>
              <a:gd name="connsiteX2" fmla="*/ 0 w 6854934"/>
              <a:gd name="connsiteY2" fmla="*/ 6854934 h 6854934"/>
              <a:gd name="connsiteX3" fmla="*/ 1655925 w 6854934"/>
              <a:gd name="connsiteY3" fmla="*/ 6225612 h 6854934"/>
              <a:gd name="connsiteX4" fmla="*/ 2285247 w 6854934"/>
              <a:gd name="connsiteY4" fmla="*/ 4569687 h 6854934"/>
              <a:gd name="connsiteX5" fmla="*/ 3941172 w 6854934"/>
              <a:gd name="connsiteY5" fmla="*/ 3940365 h 6854934"/>
              <a:gd name="connsiteX6" fmla="*/ 4570494 w 6854934"/>
              <a:gd name="connsiteY6" fmla="*/ 2284279 h 6854934"/>
              <a:gd name="connsiteX7" fmla="*/ 6226580 w 6854934"/>
              <a:gd name="connsiteY7" fmla="*/ 1654956 h 6854934"/>
              <a:gd name="connsiteX8" fmla="*/ 6854934 w 6854934"/>
              <a:gd name="connsiteY8" fmla="*/ 0 h 685493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54934" h="6854934">
                <a:moveTo>
                  <a:pt x="6854934" y="0"/>
                </a:moveTo>
                <a:lnTo>
                  <a:pt x="6854934" y="6854934"/>
                </a:lnTo>
                <a:lnTo>
                  <a:pt x="0" y="6854934"/>
                </a:lnTo>
                <a:cubicBezTo>
                  <a:pt x="571070" y="6283542"/>
                  <a:pt x="1084694" y="6797166"/>
                  <a:pt x="1655925" y="6225612"/>
                </a:cubicBezTo>
                <a:cubicBezTo>
                  <a:pt x="2227156" y="5654058"/>
                  <a:pt x="1713532" y="5140757"/>
                  <a:pt x="2285247" y="4569687"/>
                </a:cubicBezTo>
                <a:cubicBezTo>
                  <a:pt x="2856962" y="3998618"/>
                  <a:pt x="3369941" y="4511919"/>
                  <a:pt x="3941172" y="3940365"/>
                </a:cubicBezTo>
                <a:cubicBezTo>
                  <a:pt x="4512403" y="3368811"/>
                  <a:pt x="3998779" y="2855510"/>
                  <a:pt x="4570494" y="2284279"/>
                </a:cubicBezTo>
                <a:cubicBezTo>
                  <a:pt x="5142210" y="1713048"/>
                  <a:pt x="5655349" y="2226510"/>
                  <a:pt x="6226580" y="1654956"/>
                </a:cubicBezTo>
                <a:cubicBezTo>
                  <a:pt x="6797811" y="1083403"/>
                  <a:pt x="6283381" y="571231"/>
                  <a:pt x="6854934" y="0"/>
                </a:cubicBezTo>
                <a:close/>
              </a:path>
            </a:pathLst>
          </a:custGeom>
          <a:solidFill>
            <a:schemeClr val="accent4"/>
          </a:solidFill>
          <a:ln w="16136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accent4"/>
              </a:solidFill>
            </a:endParaRPr>
          </a:p>
        </p:txBody>
      </p:sp>
      <p:sp>
        <p:nvSpPr>
          <p:cNvPr id="23" name="椭圆 22"/>
          <p:cNvSpPr>
            <a:spLocks noChangeAspect="1"/>
          </p:cNvSpPr>
          <p:nvPr>
            <p:custDataLst>
              <p:tags r:id="rId1"/>
            </p:custDataLst>
          </p:nvPr>
        </p:nvSpPr>
        <p:spPr>
          <a:xfrm rot="10800000">
            <a:off x="8393430" y="658495"/>
            <a:ext cx="113665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5" name="椭圆 24"/>
          <p:cNvSpPr>
            <a:spLocks noChangeAspect="1"/>
          </p:cNvSpPr>
          <p:nvPr>
            <p:custDataLst>
              <p:tags r:id="rId2"/>
            </p:custDataLst>
          </p:nvPr>
        </p:nvSpPr>
        <p:spPr>
          <a:xfrm rot="10800000">
            <a:off x="8393430" y="1012190"/>
            <a:ext cx="113665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1" name="椭圆 20"/>
          <p:cNvSpPr>
            <a:spLocks noChangeAspect="1"/>
          </p:cNvSpPr>
          <p:nvPr>
            <p:custDataLst>
              <p:tags r:id="rId3"/>
            </p:custDataLst>
          </p:nvPr>
        </p:nvSpPr>
        <p:spPr>
          <a:xfrm rot="10800000">
            <a:off x="8797925" y="65786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2" name="椭圆 21"/>
          <p:cNvSpPr>
            <a:spLocks noChangeAspect="1"/>
          </p:cNvSpPr>
          <p:nvPr>
            <p:custDataLst>
              <p:tags r:id="rId4"/>
            </p:custDataLst>
          </p:nvPr>
        </p:nvSpPr>
        <p:spPr>
          <a:xfrm rot="10800000">
            <a:off x="8797925" y="101219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7" name="椭圆 16"/>
          <p:cNvSpPr>
            <a:spLocks noChangeAspect="1"/>
          </p:cNvSpPr>
          <p:nvPr>
            <p:custDataLst>
              <p:tags r:id="rId5"/>
            </p:custDataLst>
          </p:nvPr>
        </p:nvSpPr>
        <p:spPr>
          <a:xfrm rot="10800000">
            <a:off x="9202420" y="65786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9" name="椭圆 18"/>
          <p:cNvSpPr>
            <a:spLocks noChangeAspect="1"/>
          </p:cNvSpPr>
          <p:nvPr>
            <p:custDataLst>
              <p:tags r:id="rId6"/>
            </p:custDataLst>
          </p:nvPr>
        </p:nvSpPr>
        <p:spPr>
          <a:xfrm rot="10800000">
            <a:off x="9202420" y="101219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5" name="椭圆 14"/>
          <p:cNvSpPr>
            <a:spLocks noChangeAspect="1"/>
          </p:cNvSpPr>
          <p:nvPr>
            <p:custDataLst>
              <p:tags r:id="rId7"/>
            </p:custDataLst>
          </p:nvPr>
        </p:nvSpPr>
        <p:spPr>
          <a:xfrm rot="10800000">
            <a:off x="9606915" y="65786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6" name="椭圆 15"/>
          <p:cNvSpPr>
            <a:spLocks noChangeAspect="1"/>
          </p:cNvSpPr>
          <p:nvPr>
            <p:custDataLst>
              <p:tags r:id="rId8"/>
            </p:custDataLst>
          </p:nvPr>
        </p:nvSpPr>
        <p:spPr>
          <a:xfrm rot="10800000">
            <a:off x="9606915" y="101219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6" name="任意多边形: 形状 25"/>
          <p:cNvSpPr/>
          <p:nvPr>
            <p:custDataLst>
              <p:tags r:id="rId9"/>
            </p:custDataLst>
          </p:nvPr>
        </p:nvSpPr>
        <p:spPr>
          <a:xfrm>
            <a:off x="9776460" y="4785995"/>
            <a:ext cx="2415540" cy="1172846"/>
          </a:xfrm>
          <a:custGeom>
            <a:gdLst>
              <a:gd name="connsiteX0" fmla="*/ 586423 w 2415540"/>
              <a:gd name="connsiteY0" fmla="*/ 0 h 1172846"/>
              <a:gd name="connsiteX1" fmla="*/ 2415540 w 2415540"/>
              <a:gd name="connsiteY1" fmla="*/ 0 h 1172846"/>
              <a:gd name="connsiteX2" fmla="*/ 2415540 w 2415540"/>
              <a:gd name="connsiteY2" fmla="*/ 1172846 h 1172846"/>
              <a:gd name="connsiteX3" fmla="*/ 586423 w 2415540"/>
              <a:gd name="connsiteY3" fmla="*/ 1172845 h 1172846"/>
              <a:gd name="connsiteX4" fmla="*/ 11914 w 2415540"/>
              <a:gd name="connsiteY4" fmla="*/ 704607 h 1172846"/>
              <a:gd name="connsiteX5" fmla="*/ 0 w 2415540"/>
              <a:gd name="connsiteY5" fmla="*/ 586423 h 1172846"/>
              <a:gd name="connsiteX6" fmla="*/ 11914 w 2415540"/>
              <a:gd name="connsiteY6" fmla="*/ 468238 h 1172846"/>
              <a:gd name="connsiteX7" fmla="*/ 586423 w 2415540"/>
              <a:gd name="connsiteY7" fmla="*/ 0 h 11728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15540" h="1172846">
                <a:moveTo>
                  <a:pt x="586423" y="0"/>
                </a:moveTo>
                <a:lnTo>
                  <a:pt x="2415540" y="0"/>
                </a:lnTo>
                <a:lnTo>
                  <a:pt x="2415540" y="1172846"/>
                </a:lnTo>
                <a:lnTo>
                  <a:pt x="586423" y="1172845"/>
                </a:lnTo>
                <a:cubicBezTo>
                  <a:pt x="303035" y="1172845"/>
                  <a:pt x="66596" y="971830"/>
                  <a:pt x="11914" y="704607"/>
                </a:cubicBezTo>
                <a:lnTo>
                  <a:pt x="0" y="586423"/>
                </a:lnTo>
                <a:lnTo>
                  <a:pt x="11914" y="468238"/>
                </a:lnTo>
                <a:cubicBezTo>
                  <a:pt x="66596" y="201016"/>
                  <a:pt x="303035" y="0"/>
                  <a:pt x="58642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8" name="任意多边形: 形状 27"/>
          <p:cNvSpPr/>
          <p:nvPr>
            <p:custDataLst>
              <p:tags r:id="rId10"/>
            </p:custDataLst>
          </p:nvPr>
        </p:nvSpPr>
        <p:spPr>
          <a:xfrm>
            <a:off x="1626870" y="0"/>
            <a:ext cx="1257935" cy="628650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9" name="任意多边形: 形状 28"/>
          <p:cNvSpPr/>
          <p:nvPr>
            <p:custDataLst>
              <p:tags r:id="rId11"/>
            </p:custDataLst>
          </p:nvPr>
        </p:nvSpPr>
        <p:spPr>
          <a:xfrm>
            <a:off x="1452880" y="0"/>
            <a:ext cx="1605915" cy="802640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  <a:p>
            <a:pPr algn="ctr"/>
            <a:endParaRPr lang="zh-CN" altLang="en-US"/>
          </a:p>
        </p:txBody>
      </p:sp>
      <p:sp>
        <p:nvSpPr>
          <p:cNvPr id="30" name="任意多边形: 形状 29"/>
          <p:cNvSpPr/>
          <p:nvPr>
            <p:custDataLst>
              <p:tags r:id="rId12"/>
            </p:custDataLst>
          </p:nvPr>
        </p:nvSpPr>
        <p:spPr>
          <a:xfrm>
            <a:off x="1285240" y="0"/>
            <a:ext cx="1941195" cy="970915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  <a:p>
            <a:pPr algn="ctr"/>
            <a:endParaRPr lang="zh-CN" altLang="en-US"/>
          </a:p>
        </p:txBody>
      </p:sp>
      <p:sp>
        <p:nvSpPr>
          <p:cNvPr id="31" name="任意多边形: 形状 30"/>
          <p:cNvSpPr/>
          <p:nvPr>
            <p:custDataLst>
              <p:tags r:id="rId13"/>
            </p:custDataLst>
          </p:nvPr>
        </p:nvSpPr>
        <p:spPr>
          <a:xfrm>
            <a:off x="1103630" y="0"/>
            <a:ext cx="2304415" cy="1152525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  <a:p>
            <a:pPr algn="ctr"/>
            <a:endParaRPr lang="zh-CN" altLang="en-US"/>
          </a:p>
        </p:txBody>
      </p:sp>
      <p:sp>
        <p:nvSpPr>
          <p:cNvPr id="32" name="任意多边形: 形状 31"/>
          <p:cNvSpPr/>
          <p:nvPr>
            <p:custDataLst>
              <p:tags r:id="rId14"/>
            </p:custDataLst>
          </p:nvPr>
        </p:nvSpPr>
        <p:spPr>
          <a:xfrm>
            <a:off x="890905" y="0"/>
            <a:ext cx="2728595" cy="1364615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2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5"/>
            </p:custDataLst>
          </p:nvPr>
        </p:nvSpPr>
        <p:spPr>
          <a:xfrm>
            <a:off x="838200" y="1200313"/>
            <a:ext cx="8768398" cy="2255687"/>
          </a:xfrm>
        </p:spPr>
        <p:txBody>
          <a:bodyPr anchor="b"/>
          <a:lstStyle>
            <a:lvl1pPr algn="l">
              <a:lnSpc>
                <a:spcPct val="100000"/>
              </a:lnSpc>
              <a:defRPr sz="6000"/>
            </a:lvl1pPr>
          </a:lstStyle>
          <a:p>
            <a:r>
              <a:rPr lang="zh-CN" altLang="en-US"/>
              <a:t>单击编辑母版标题样式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文本占位符 9"/>
          <p:cNvSpPr>
            <a:spLocks noGrp="1"/>
          </p:cNvSpPr>
          <p:nvPr>
            <p:ph type="body" sz="quarter" idx="13" hasCustomPrompt="1"/>
            <p:custDataLst>
              <p:tags r:id="rId19"/>
            </p:custDataLst>
          </p:nvPr>
        </p:nvSpPr>
        <p:spPr>
          <a:xfrm>
            <a:off x="886326" y="5123536"/>
            <a:ext cx="5711905" cy="834976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6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4" hasCustomPrompt="1"/>
            <p:custDataLst>
              <p:tags r:id="rId20"/>
            </p:custDataLst>
          </p:nvPr>
        </p:nvSpPr>
        <p:spPr>
          <a:xfrm>
            <a:off x="3718231" y="3919467"/>
            <a:ext cx="2880000" cy="102560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zh-CN" altLang="en-US"/>
              <a:t>日期时间占位符</a:t>
            </a:r>
            <a:endParaRPr lang="zh-CN" altLang="en-US"/>
          </a:p>
        </p:txBody>
      </p:sp>
      <p:sp>
        <p:nvSpPr>
          <p:cNvPr id="24" name="文本占位符 23"/>
          <p:cNvSpPr>
            <a:spLocks noGrp="1"/>
          </p:cNvSpPr>
          <p:nvPr>
            <p:ph type="body" sz="quarter" idx="17" hasCustomPrompt="1"/>
            <p:custDataLst>
              <p:tags r:id="rId21"/>
            </p:custDataLst>
          </p:nvPr>
        </p:nvSpPr>
        <p:spPr>
          <a:xfrm>
            <a:off x="886326" y="3921543"/>
            <a:ext cx="2743200" cy="102560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127.xml" /><Relationship Id="rId13" Type="http://schemas.openxmlformats.org/officeDocument/2006/relationships/tags" Target="../tags/tag128.xml" /><Relationship Id="rId14" Type="http://schemas.openxmlformats.org/officeDocument/2006/relationships/tags" Target="../tags/tag129.xml" /><Relationship Id="rId15" Type="http://schemas.openxmlformats.org/officeDocument/2006/relationships/tags" Target="../tags/tag130.xml" /><Relationship Id="rId16" Type="http://schemas.openxmlformats.org/officeDocument/2006/relationships/tags" Target="../tags/tag131.xml" /><Relationship Id="rId17" Type="http://schemas.openxmlformats.org/officeDocument/2006/relationships/tags" Target="../tags/tag132.xml" /><Relationship Id="rId18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10" Type="http://schemas.openxmlformats.org/officeDocument/2006/relationships/slideLayout" Target="../slideLayouts/slideLayout32.xml" /><Relationship Id="rId11" Type="http://schemas.openxmlformats.org/officeDocument/2006/relationships/slideLayout" Target="../slideLayouts/slideLayout33.xml" /><Relationship Id="rId12" Type="http://schemas.openxmlformats.org/officeDocument/2006/relationships/tags" Target="../tags/tag259.xml" /><Relationship Id="rId13" Type="http://schemas.openxmlformats.org/officeDocument/2006/relationships/tags" Target="../tags/tag260.xml" /><Relationship Id="rId14" Type="http://schemas.openxmlformats.org/officeDocument/2006/relationships/tags" Target="../tags/tag261.xml" /><Relationship Id="rId15" Type="http://schemas.openxmlformats.org/officeDocument/2006/relationships/tags" Target="../tags/tag262.xml" /><Relationship Id="rId16" Type="http://schemas.openxmlformats.org/officeDocument/2006/relationships/tags" Target="../tags/tag263.xml" /><Relationship Id="rId17" Type="http://schemas.openxmlformats.org/officeDocument/2006/relationships/tags" Target="../tags/tag264.xml" /><Relationship Id="rId18" Type="http://schemas.openxmlformats.org/officeDocument/2006/relationships/theme" Target="../theme/theme3.xml" /><Relationship Id="rId2" Type="http://schemas.openxmlformats.org/officeDocument/2006/relationships/slideLayout" Target="../slideLayouts/slideLayout24.xml" /><Relationship Id="rId3" Type="http://schemas.openxmlformats.org/officeDocument/2006/relationships/slideLayout" Target="../slideLayouts/slideLayout25.xml" /><Relationship Id="rId4" Type="http://schemas.openxmlformats.org/officeDocument/2006/relationships/slideLayout" Target="../slideLayouts/slideLayout26.xml" /><Relationship Id="rId5" Type="http://schemas.openxmlformats.org/officeDocument/2006/relationships/slideLayout" Target="../slideLayouts/slideLayout27.xml" /><Relationship Id="rId6" Type="http://schemas.openxmlformats.org/officeDocument/2006/relationships/slideLayout" Target="../slideLayouts/slideLayout28.xml" /><Relationship Id="rId7" Type="http://schemas.openxmlformats.org/officeDocument/2006/relationships/slideLayout" Target="../slideLayouts/slideLayout29.xml" /><Relationship Id="rId8" Type="http://schemas.openxmlformats.org/officeDocument/2006/relationships/slideLayout" Target="../slideLayouts/slideLayout30.xml" /><Relationship Id="rId9" Type="http://schemas.openxmlformats.org/officeDocument/2006/relationships/slideLayout" Target="../slideLayouts/slideLayout3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KSO_TEMPLATE" hidden="1"/>
          <p:cNvSpPr/>
          <p:nvPr>
            <p:custDataLst>
              <p:tags r:id="rId17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kern="1200">
          <a:solidFill>
            <a:schemeClr val="accent4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KSO_TEMPLATE" hidden="1"/>
          <p:cNvSpPr/>
          <p:nvPr>
            <p:custDataLst>
              <p:tags r:id="rId17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kern="1200">
          <a:solidFill>
            <a:schemeClr val="accent4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265.xml" /><Relationship Id="rId4" Type="http://schemas.openxmlformats.org/officeDocument/2006/relationships/tags" Target="../tags/tag266.xml" /><Relationship Id="rId5" Type="http://schemas.openxmlformats.org/officeDocument/2006/relationships/tags" Target="../tags/tag267.xml" /><Relationship Id="rId6" Type="http://schemas.openxmlformats.org/officeDocument/2006/relationships/tags" Target="../tags/tag268.xml" /><Relationship Id="rId7" Type="http://schemas.openxmlformats.org/officeDocument/2006/relationships/tags" Target="../tags/tag269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277.xml" /><Relationship Id="rId11" Type="http://schemas.openxmlformats.org/officeDocument/2006/relationships/tags" Target="../tags/tag278.xml" /><Relationship Id="rId12" Type="http://schemas.openxmlformats.org/officeDocument/2006/relationships/tags" Target="../tags/tag279.xml" /><Relationship Id="rId13" Type="http://schemas.openxmlformats.org/officeDocument/2006/relationships/tags" Target="../tags/tag280.xml" /><Relationship Id="rId2" Type="http://schemas.openxmlformats.org/officeDocument/2006/relationships/notesSlide" Target="../notesSlides/notesSlide2.xml" /><Relationship Id="rId3" Type="http://schemas.openxmlformats.org/officeDocument/2006/relationships/tags" Target="../tags/tag270.xml" /><Relationship Id="rId4" Type="http://schemas.openxmlformats.org/officeDocument/2006/relationships/tags" Target="../tags/tag271.xml" /><Relationship Id="rId5" Type="http://schemas.openxmlformats.org/officeDocument/2006/relationships/tags" Target="../tags/tag272.xml" /><Relationship Id="rId6" Type="http://schemas.openxmlformats.org/officeDocument/2006/relationships/tags" Target="../tags/tag273.xml" /><Relationship Id="rId7" Type="http://schemas.openxmlformats.org/officeDocument/2006/relationships/tags" Target="../tags/tag274.xml" /><Relationship Id="rId8" Type="http://schemas.openxmlformats.org/officeDocument/2006/relationships/tags" Target="../tags/tag275.xml" /><Relationship Id="rId9" Type="http://schemas.openxmlformats.org/officeDocument/2006/relationships/tags" Target="../tags/tag276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81.xml" /><Relationship Id="rId3" Type="http://schemas.openxmlformats.org/officeDocument/2006/relationships/tags" Target="../tags/tag282.xml" /><Relationship Id="rId4" Type="http://schemas.openxmlformats.org/officeDocument/2006/relationships/tags" Target="../tags/tag28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 /><Relationship Id="rId10" Type="http://schemas.openxmlformats.org/officeDocument/2006/relationships/tags" Target="../tags/tag292.xml" /><Relationship Id="rId11" Type="http://schemas.openxmlformats.org/officeDocument/2006/relationships/tags" Target="../tags/tag293.xml" /><Relationship Id="rId12" Type="http://schemas.openxmlformats.org/officeDocument/2006/relationships/tags" Target="../tags/tag294.xml" /><Relationship Id="rId13" Type="http://schemas.openxmlformats.org/officeDocument/2006/relationships/tags" Target="../tags/tag295.xml" /><Relationship Id="rId14" Type="http://schemas.openxmlformats.org/officeDocument/2006/relationships/tags" Target="../tags/tag296.xml" /><Relationship Id="rId15" Type="http://schemas.openxmlformats.org/officeDocument/2006/relationships/tags" Target="../tags/tag297.xml" /><Relationship Id="rId16" Type="http://schemas.openxmlformats.org/officeDocument/2006/relationships/tags" Target="../tags/tag298.xml" /><Relationship Id="rId17" Type="http://schemas.openxmlformats.org/officeDocument/2006/relationships/tags" Target="../tags/tag299.xml" /><Relationship Id="rId18" Type="http://schemas.openxmlformats.org/officeDocument/2006/relationships/tags" Target="../tags/tag300.xml" /><Relationship Id="rId19" Type="http://schemas.openxmlformats.org/officeDocument/2006/relationships/tags" Target="../tags/tag301.xml" /><Relationship Id="rId2" Type="http://schemas.openxmlformats.org/officeDocument/2006/relationships/tags" Target="../tags/tag284.xml" /><Relationship Id="rId20" Type="http://schemas.openxmlformats.org/officeDocument/2006/relationships/tags" Target="../tags/tag302.xml" /><Relationship Id="rId21" Type="http://schemas.openxmlformats.org/officeDocument/2006/relationships/tags" Target="../tags/tag303.xml" /><Relationship Id="rId22" Type="http://schemas.openxmlformats.org/officeDocument/2006/relationships/tags" Target="../tags/tag304.xml" /><Relationship Id="rId23" Type="http://schemas.openxmlformats.org/officeDocument/2006/relationships/tags" Target="../tags/tag305.xml" /><Relationship Id="rId24" Type="http://schemas.openxmlformats.org/officeDocument/2006/relationships/tags" Target="../tags/tag306.xml" /><Relationship Id="rId25" Type="http://schemas.openxmlformats.org/officeDocument/2006/relationships/tags" Target="../tags/tag307.xml" /><Relationship Id="rId26" Type="http://schemas.openxmlformats.org/officeDocument/2006/relationships/tags" Target="../tags/tag308.xml" /><Relationship Id="rId27" Type="http://schemas.openxmlformats.org/officeDocument/2006/relationships/tags" Target="../tags/tag309.xml" /><Relationship Id="rId28" Type="http://schemas.openxmlformats.org/officeDocument/2006/relationships/tags" Target="../tags/tag310.xml" /><Relationship Id="rId29" Type="http://schemas.openxmlformats.org/officeDocument/2006/relationships/tags" Target="../tags/tag311.xml" /><Relationship Id="rId3" Type="http://schemas.openxmlformats.org/officeDocument/2006/relationships/tags" Target="../tags/tag285.xml" /><Relationship Id="rId30" Type="http://schemas.openxmlformats.org/officeDocument/2006/relationships/tags" Target="../tags/tag312.xml" /><Relationship Id="rId31" Type="http://schemas.openxmlformats.org/officeDocument/2006/relationships/tags" Target="../tags/tag313.xml" /><Relationship Id="rId32" Type="http://schemas.openxmlformats.org/officeDocument/2006/relationships/tags" Target="../tags/tag314.xml" /><Relationship Id="rId33" Type="http://schemas.openxmlformats.org/officeDocument/2006/relationships/tags" Target="../tags/tag315.xml" /><Relationship Id="rId34" Type="http://schemas.openxmlformats.org/officeDocument/2006/relationships/tags" Target="../tags/tag316.xml" /><Relationship Id="rId4" Type="http://schemas.openxmlformats.org/officeDocument/2006/relationships/tags" Target="../tags/tag286.xml" /><Relationship Id="rId5" Type="http://schemas.openxmlformats.org/officeDocument/2006/relationships/tags" Target="../tags/tag287.xml" /><Relationship Id="rId6" Type="http://schemas.openxmlformats.org/officeDocument/2006/relationships/tags" Target="../tags/tag288.xml" /><Relationship Id="rId7" Type="http://schemas.openxmlformats.org/officeDocument/2006/relationships/tags" Target="../tags/tag289.xml" /><Relationship Id="rId8" Type="http://schemas.openxmlformats.org/officeDocument/2006/relationships/tags" Target="../tags/tag290.xml" /><Relationship Id="rId9" Type="http://schemas.openxmlformats.org/officeDocument/2006/relationships/tags" Target="../tags/tag291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 /><Relationship Id="rId10" Type="http://schemas.openxmlformats.org/officeDocument/2006/relationships/tags" Target="../tags/tag325.xml" /><Relationship Id="rId11" Type="http://schemas.openxmlformats.org/officeDocument/2006/relationships/tags" Target="../tags/tag326.xml" /><Relationship Id="rId12" Type="http://schemas.openxmlformats.org/officeDocument/2006/relationships/tags" Target="../tags/tag327.xml" /><Relationship Id="rId13" Type="http://schemas.openxmlformats.org/officeDocument/2006/relationships/tags" Target="../tags/tag328.xml" /><Relationship Id="rId14" Type="http://schemas.openxmlformats.org/officeDocument/2006/relationships/tags" Target="../tags/tag329.xml" /><Relationship Id="rId15" Type="http://schemas.openxmlformats.org/officeDocument/2006/relationships/tags" Target="../tags/tag330.xml" /><Relationship Id="rId16" Type="http://schemas.openxmlformats.org/officeDocument/2006/relationships/tags" Target="../tags/tag331.xml" /><Relationship Id="rId17" Type="http://schemas.openxmlformats.org/officeDocument/2006/relationships/tags" Target="../tags/tag332.xml" /><Relationship Id="rId18" Type="http://schemas.openxmlformats.org/officeDocument/2006/relationships/tags" Target="../tags/tag333.xml" /><Relationship Id="rId19" Type="http://schemas.openxmlformats.org/officeDocument/2006/relationships/tags" Target="../tags/tag334.xml" /><Relationship Id="rId2" Type="http://schemas.openxmlformats.org/officeDocument/2006/relationships/tags" Target="../tags/tag317.xml" /><Relationship Id="rId20" Type="http://schemas.openxmlformats.org/officeDocument/2006/relationships/tags" Target="../tags/tag335.xml" /><Relationship Id="rId21" Type="http://schemas.openxmlformats.org/officeDocument/2006/relationships/tags" Target="../tags/tag336.xml" /><Relationship Id="rId3" Type="http://schemas.openxmlformats.org/officeDocument/2006/relationships/tags" Target="../tags/tag318.xml" /><Relationship Id="rId4" Type="http://schemas.openxmlformats.org/officeDocument/2006/relationships/tags" Target="../tags/tag319.xml" /><Relationship Id="rId5" Type="http://schemas.openxmlformats.org/officeDocument/2006/relationships/tags" Target="../tags/tag320.xml" /><Relationship Id="rId6" Type="http://schemas.openxmlformats.org/officeDocument/2006/relationships/tags" Target="../tags/tag321.xml" /><Relationship Id="rId7" Type="http://schemas.openxmlformats.org/officeDocument/2006/relationships/tags" Target="../tags/tag322.xml" /><Relationship Id="rId8" Type="http://schemas.openxmlformats.org/officeDocument/2006/relationships/tags" Target="../tags/tag323.xml" /><Relationship Id="rId9" Type="http://schemas.openxmlformats.org/officeDocument/2006/relationships/tags" Target="../tags/tag324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 /><Relationship Id="rId2" Type="http://schemas.openxmlformats.org/officeDocument/2006/relationships/tags" Target="../tags/tag337.xml" /><Relationship Id="rId3" Type="http://schemas.openxmlformats.org/officeDocument/2006/relationships/tags" Target="../tags/tag338.xml" /><Relationship Id="rId4" Type="http://schemas.openxmlformats.org/officeDocument/2006/relationships/tags" Target="../tags/tag339.xml" /><Relationship Id="rId5" Type="http://schemas.openxmlformats.org/officeDocument/2006/relationships/tags" Target="../tags/tag340.xml" /><Relationship Id="rId6" Type="http://schemas.openxmlformats.org/officeDocument/2006/relationships/tags" Target="../tags/tag341.xml" /><Relationship Id="rId7" Type="http://schemas.openxmlformats.org/officeDocument/2006/relationships/tags" Target="../tags/tag342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351.xml" /><Relationship Id="rId11" Type="http://schemas.openxmlformats.org/officeDocument/2006/relationships/tags" Target="../tags/tag352.xml" /><Relationship Id="rId12" Type="http://schemas.openxmlformats.org/officeDocument/2006/relationships/tags" Target="../tags/tag353.xml" /><Relationship Id="rId2" Type="http://schemas.openxmlformats.org/officeDocument/2006/relationships/tags" Target="../tags/tag343.xml" /><Relationship Id="rId3" Type="http://schemas.openxmlformats.org/officeDocument/2006/relationships/tags" Target="../tags/tag344.xml" /><Relationship Id="rId4" Type="http://schemas.openxmlformats.org/officeDocument/2006/relationships/tags" Target="../tags/tag345.xml" /><Relationship Id="rId5" Type="http://schemas.openxmlformats.org/officeDocument/2006/relationships/tags" Target="../tags/tag346.xml" /><Relationship Id="rId6" Type="http://schemas.openxmlformats.org/officeDocument/2006/relationships/tags" Target="../tags/tag347.xml" /><Relationship Id="rId7" Type="http://schemas.openxmlformats.org/officeDocument/2006/relationships/tags" Target="../tags/tag348.xml" /><Relationship Id="rId8" Type="http://schemas.openxmlformats.org/officeDocument/2006/relationships/tags" Target="../tags/tag349.xml" /><Relationship Id="rId9" Type="http://schemas.openxmlformats.org/officeDocument/2006/relationships/tags" Target="../tags/tag350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354.xml" /><Relationship Id="rId3" Type="http://schemas.openxmlformats.org/officeDocument/2006/relationships/tags" Target="../tags/tag355.xml" /><Relationship Id="rId4" Type="http://schemas.openxmlformats.org/officeDocument/2006/relationships/tags" Target="../tags/tag356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 /><Relationship Id="rId10" Type="http://schemas.openxmlformats.org/officeDocument/2006/relationships/tags" Target="../tags/tag365.xml" /><Relationship Id="rId11" Type="http://schemas.openxmlformats.org/officeDocument/2006/relationships/tags" Target="../tags/tag366.xml" /><Relationship Id="rId12" Type="http://schemas.openxmlformats.org/officeDocument/2006/relationships/tags" Target="../tags/tag367.xml" /><Relationship Id="rId13" Type="http://schemas.openxmlformats.org/officeDocument/2006/relationships/tags" Target="../tags/tag368.xml" /><Relationship Id="rId14" Type="http://schemas.openxmlformats.org/officeDocument/2006/relationships/tags" Target="../tags/tag369.xml" /><Relationship Id="rId15" Type="http://schemas.openxmlformats.org/officeDocument/2006/relationships/tags" Target="../tags/tag370.xml" /><Relationship Id="rId16" Type="http://schemas.openxmlformats.org/officeDocument/2006/relationships/tags" Target="../tags/tag371.xml" /><Relationship Id="rId17" Type="http://schemas.openxmlformats.org/officeDocument/2006/relationships/tags" Target="../tags/tag372.xml" /><Relationship Id="rId18" Type="http://schemas.openxmlformats.org/officeDocument/2006/relationships/tags" Target="../tags/tag373.xml" /><Relationship Id="rId19" Type="http://schemas.openxmlformats.org/officeDocument/2006/relationships/tags" Target="../tags/tag374.xml" /><Relationship Id="rId2" Type="http://schemas.openxmlformats.org/officeDocument/2006/relationships/tags" Target="../tags/tag357.xml" /><Relationship Id="rId20" Type="http://schemas.openxmlformats.org/officeDocument/2006/relationships/tags" Target="../tags/tag375.xml" /><Relationship Id="rId21" Type="http://schemas.openxmlformats.org/officeDocument/2006/relationships/tags" Target="../tags/tag376.xml" /><Relationship Id="rId22" Type="http://schemas.openxmlformats.org/officeDocument/2006/relationships/tags" Target="../tags/tag377.xml" /><Relationship Id="rId23" Type="http://schemas.openxmlformats.org/officeDocument/2006/relationships/tags" Target="../tags/tag378.xml" /><Relationship Id="rId24" Type="http://schemas.openxmlformats.org/officeDocument/2006/relationships/tags" Target="../tags/tag379.xml" /><Relationship Id="rId25" Type="http://schemas.openxmlformats.org/officeDocument/2006/relationships/tags" Target="../tags/tag380.xml" /><Relationship Id="rId26" Type="http://schemas.openxmlformats.org/officeDocument/2006/relationships/tags" Target="../tags/tag381.xml" /><Relationship Id="rId27" Type="http://schemas.openxmlformats.org/officeDocument/2006/relationships/tags" Target="../tags/tag382.xml" /><Relationship Id="rId28" Type="http://schemas.openxmlformats.org/officeDocument/2006/relationships/tags" Target="../tags/tag383.xml" /><Relationship Id="rId29" Type="http://schemas.openxmlformats.org/officeDocument/2006/relationships/tags" Target="../tags/tag384.xml" /><Relationship Id="rId3" Type="http://schemas.openxmlformats.org/officeDocument/2006/relationships/tags" Target="../tags/tag358.xml" /><Relationship Id="rId30" Type="http://schemas.openxmlformats.org/officeDocument/2006/relationships/tags" Target="../tags/tag385.xml" /><Relationship Id="rId31" Type="http://schemas.openxmlformats.org/officeDocument/2006/relationships/tags" Target="../tags/tag386.xml" /><Relationship Id="rId32" Type="http://schemas.openxmlformats.org/officeDocument/2006/relationships/tags" Target="../tags/tag387.xml" /><Relationship Id="rId33" Type="http://schemas.openxmlformats.org/officeDocument/2006/relationships/tags" Target="../tags/tag388.xml" /><Relationship Id="rId34" Type="http://schemas.openxmlformats.org/officeDocument/2006/relationships/tags" Target="../tags/tag389.xml" /><Relationship Id="rId4" Type="http://schemas.openxmlformats.org/officeDocument/2006/relationships/tags" Target="../tags/tag359.xml" /><Relationship Id="rId5" Type="http://schemas.openxmlformats.org/officeDocument/2006/relationships/tags" Target="../tags/tag360.xml" /><Relationship Id="rId6" Type="http://schemas.openxmlformats.org/officeDocument/2006/relationships/tags" Target="../tags/tag361.xml" /><Relationship Id="rId7" Type="http://schemas.openxmlformats.org/officeDocument/2006/relationships/tags" Target="../tags/tag362.xml" /><Relationship Id="rId8" Type="http://schemas.openxmlformats.org/officeDocument/2006/relationships/tags" Target="../tags/tag363.xml" /><Relationship Id="rId9" Type="http://schemas.openxmlformats.org/officeDocument/2006/relationships/tags" Target="../tags/tag364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 /><Relationship Id="rId10" Type="http://schemas.openxmlformats.org/officeDocument/2006/relationships/tags" Target="../tags/tag398.xml" /><Relationship Id="rId11" Type="http://schemas.openxmlformats.org/officeDocument/2006/relationships/tags" Target="../tags/tag399.xml" /><Relationship Id="rId12" Type="http://schemas.openxmlformats.org/officeDocument/2006/relationships/tags" Target="../tags/tag400.xml" /><Relationship Id="rId13" Type="http://schemas.openxmlformats.org/officeDocument/2006/relationships/tags" Target="../tags/tag401.xml" /><Relationship Id="rId14" Type="http://schemas.openxmlformats.org/officeDocument/2006/relationships/tags" Target="../tags/tag402.xml" /><Relationship Id="rId15" Type="http://schemas.openxmlformats.org/officeDocument/2006/relationships/tags" Target="../tags/tag403.xml" /><Relationship Id="rId2" Type="http://schemas.openxmlformats.org/officeDocument/2006/relationships/tags" Target="../tags/tag390.xml" /><Relationship Id="rId3" Type="http://schemas.openxmlformats.org/officeDocument/2006/relationships/tags" Target="../tags/tag391.xml" /><Relationship Id="rId4" Type="http://schemas.openxmlformats.org/officeDocument/2006/relationships/tags" Target="../tags/tag392.xml" /><Relationship Id="rId5" Type="http://schemas.openxmlformats.org/officeDocument/2006/relationships/tags" Target="../tags/tag393.xml" /><Relationship Id="rId6" Type="http://schemas.openxmlformats.org/officeDocument/2006/relationships/tags" Target="../tags/tag394.xml" /><Relationship Id="rId7" Type="http://schemas.openxmlformats.org/officeDocument/2006/relationships/tags" Target="../tags/tag395.xml" /><Relationship Id="rId8" Type="http://schemas.openxmlformats.org/officeDocument/2006/relationships/tags" Target="../tags/tag396.xml" /><Relationship Id="rId9" Type="http://schemas.openxmlformats.org/officeDocument/2006/relationships/tags" Target="../tags/tag39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98044033023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2131488"/>
            <a:ext cx="8708376" cy="1800000"/>
          </a:xfrm>
        </p:spPr>
        <p:txBody>
          <a:bodyPr>
            <a:normAutofit fontScale="90000"/>
          </a:bodyPr>
          <a:lstStyle/>
          <a:p>
            <a:pPr marL="0" indent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</a:pPr>
            <a:r>
              <a:t>腹股沟结缔组织肿瘤会阴结缔组织肿瘤的个案护理</a:t>
            </a:r>
          </a:p>
          <a:p>
            <a:pPr marL="0" indent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</a:pPr>
            <a:r>
              <a:t>的个案护理</a:t>
            </a:r>
          </a:p>
        </p:txBody>
      </p:sp>
      <p:sp>
        <p:nvSpPr>
          <p:cNvPr id="26" name="公司名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842642" y="5230368"/>
            <a:ext cx="2743199" cy="976128"/>
          </a:xfrm>
        </p:spPr>
        <p:txBody>
          <a:bodyPr/>
          <a:lstStyle/>
          <a:p>
            <a:r>
              <a:rPr lang="en-US" altLang="zh-CN"/>
              <a:t>YOUR LOGO</a:t>
            </a:r>
            <a:endParaRPr lang="zh-CN" altLang="en-US"/>
          </a:p>
        </p:txBody>
      </p:sp>
      <p:sp>
        <p:nvSpPr>
          <p:cNvPr id="27" name="日期时间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3360716" y="4168127"/>
            <a:ext cx="2950805" cy="976128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itchFamily="34" charset="0"/>
              <a:buNone/>
              <a:defRPr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538480" indent="-206375" algn="l" defTabSz="914400" rtl="0" eaLnBrk="1" latinLnBrk="0" hangingPunct="1">
              <a:lnSpc>
                <a:spcPct val="130000"/>
              </a:lnSpc>
              <a:spcBef>
                <a:spcPct val="0"/>
              </a:spcBef>
              <a:buFont typeface="Arial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98830" indent="-161925" algn="l" defTabSz="914400" rtl="0" eaLnBrk="1" latinLnBrk="0" hangingPunct="1">
              <a:lnSpc>
                <a:spcPct val="130000"/>
              </a:lnSpc>
              <a:spcBef>
                <a:spcPct val="0"/>
              </a:spcBef>
              <a:buFont typeface="Arial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30605" indent="-149225" algn="l" defTabSz="914400" rtl="0" eaLnBrk="1" latinLnBrk="0" hangingPunct="1">
              <a:lnSpc>
                <a:spcPct val="130000"/>
              </a:lnSpc>
              <a:spcBef>
                <a:spcPct val="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235075" indent="-127000" algn="l" defTabSz="914400" rtl="0" eaLnBrk="1" latinLnBrk="0" hangingPunct="1">
              <a:lnSpc>
                <a:spcPct val="130000"/>
              </a:lnSpc>
              <a:spcBef>
                <a:spcPct val="0"/>
              </a:spcBef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/>
              <a:t>汇报时间：</a:t>
            </a:r>
            <a:r>
              <a:rPr lang="en-US" altLang="zh-CN"/>
              <a:t>20XX/XX/XX</a:t>
            </a:r>
            <a:endParaRPr lang="en-US" altLang="zh-CN"/>
          </a:p>
        </p:txBody>
      </p:sp>
      <p:sp>
        <p:nvSpPr>
          <p:cNvPr id="28" name="署名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838200" y="4168895"/>
            <a:ext cx="2463645" cy="976128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itchFamily="34" charset="0"/>
              <a:buNone/>
              <a:defRPr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538480" indent="-206375" algn="l" defTabSz="914400" rtl="0" eaLnBrk="1" latinLnBrk="0" hangingPunct="1">
              <a:lnSpc>
                <a:spcPct val="130000"/>
              </a:lnSpc>
              <a:spcBef>
                <a:spcPct val="0"/>
              </a:spcBef>
              <a:buFont typeface="Arial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98830" indent="-161925" algn="l" defTabSz="914400" rtl="0" eaLnBrk="1" latinLnBrk="0" hangingPunct="1">
              <a:lnSpc>
                <a:spcPct val="130000"/>
              </a:lnSpc>
              <a:spcBef>
                <a:spcPct val="0"/>
              </a:spcBef>
              <a:buFont typeface="Arial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30605" indent="-149225" algn="l" defTabSz="914400" rtl="0" eaLnBrk="1" latinLnBrk="0" hangingPunct="1">
              <a:lnSpc>
                <a:spcPct val="130000"/>
              </a:lnSpc>
              <a:spcBef>
                <a:spcPct val="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235075" indent="-127000" algn="l" defTabSz="914400" rtl="0" eaLnBrk="1" latinLnBrk="0" hangingPunct="1">
              <a:lnSpc>
                <a:spcPct val="130000"/>
              </a:lnSpc>
              <a:spcBef>
                <a:spcPct val="0"/>
              </a:spcBef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/>
              <a:t>汇报人：刀客特万</a:t>
            </a:r>
            <a:endParaRPr lang="zh-CN" altLang="en-US"/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6" name="序号"/>
          <p:cNvSpPr txBox="1"/>
          <p:nvPr>
            <p:custDataLst>
              <p:tags r:id="rId3"/>
            </p:custDataLst>
          </p:nvPr>
        </p:nvSpPr>
        <p:spPr>
          <a:xfrm>
            <a:off x="6299200" y="1278890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1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57" name="项标题"/>
          <p:cNvSpPr txBox="1"/>
          <p:nvPr>
            <p:custDataLst>
              <p:tags r:id="rId4"/>
            </p:custDataLst>
          </p:nvPr>
        </p:nvSpPr>
        <p:spPr>
          <a:xfrm>
            <a:off x="7138670" y="1350645"/>
            <a:ext cx="4683760" cy="82296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</a:pPr>
            <a:r>
              <a:rPr lang="zh-CN" altLang="en-US" sz="2800" b="1" spc="300">
                <a:solidFill>
                  <a:schemeClr val="accent4"/>
                </a:solidFill>
                <a:latin typeface="+mj-ea"/>
                <a:ea typeface="+mj-ea"/>
              </a:rPr>
              <a:t>患者基本信息</a:t>
            </a:r>
            <a:endParaRPr lang="zh-CN" altLang="en-US" sz="28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60" name="序号"/>
          <p:cNvSpPr txBox="1"/>
          <p:nvPr>
            <p:custDataLst>
              <p:tags r:id="rId5"/>
            </p:custDataLst>
          </p:nvPr>
        </p:nvSpPr>
        <p:spPr>
          <a:xfrm>
            <a:off x="6299200" y="2465070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2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61" name="项标题"/>
          <p:cNvSpPr txBox="1"/>
          <p:nvPr>
            <p:custDataLst>
              <p:tags r:id="rId6"/>
            </p:custDataLst>
          </p:nvPr>
        </p:nvSpPr>
        <p:spPr>
          <a:xfrm>
            <a:off x="7138670" y="2536825"/>
            <a:ext cx="4683760" cy="82486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</a:pPr>
            <a:r>
              <a:rPr lang="zh-CN" altLang="en-US" sz="2800" b="1" spc="300">
                <a:solidFill>
                  <a:schemeClr val="accent4"/>
                </a:solidFill>
                <a:latin typeface="+mj-ea"/>
                <a:ea typeface="+mj-ea"/>
                <a:sym typeface="+mn-ea"/>
              </a:rPr>
              <a:t>护理过程</a:t>
            </a:r>
            <a:endParaRPr lang="zh-CN" altLang="en-US" sz="2800" b="1" spc="300">
              <a:solidFill>
                <a:schemeClr val="accent4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62" name="序号"/>
          <p:cNvSpPr txBox="1"/>
          <p:nvPr>
            <p:custDataLst>
              <p:tags r:id="rId7"/>
            </p:custDataLst>
          </p:nvPr>
        </p:nvSpPr>
        <p:spPr>
          <a:xfrm>
            <a:off x="6299200" y="365315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3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63" name="项标题"/>
          <p:cNvSpPr txBox="1"/>
          <p:nvPr>
            <p:custDataLst>
              <p:tags r:id="rId8"/>
            </p:custDataLst>
          </p:nvPr>
        </p:nvSpPr>
        <p:spPr>
          <a:xfrm>
            <a:off x="7138670" y="3724910"/>
            <a:ext cx="4683760" cy="82486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</a:pPr>
            <a:r>
              <a:rPr lang="zh-CN" altLang="en-US" sz="2800" b="1" spc="300">
                <a:solidFill>
                  <a:schemeClr val="accent4"/>
                </a:solidFill>
                <a:latin typeface="+mj-ea"/>
                <a:ea typeface="+mj-ea"/>
                <a:sym typeface="+mn-ea"/>
              </a:rPr>
              <a:t>护理效果</a:t>
            </a:r>
            <a:endParaRPr lang="zh-CN" altLang="en-US" sz="2800" b="1" spc="300">
              <a:solidFill>
                <a:schemeClr val="accent4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64" name="序号"/>
          <p:cNvSpPr txBox="1"/>
          <p:nvPr>
            <p:custDataLst>
              <p:tags r:id="rId9"/>
            </p:custDataLst>
          </p:nvPr>
        </p:nvSpPr>
        <p:spPr>
          <a:xfrm>
            <a:off x="6299200" y="4841240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4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65" name="项标题"/>
          <p:cNvSpPr txBox="1"/>
          <p:nvPr>
            <p:custDataLst>
              <p:tags r:id="rId10"/>
            </p:custDataLst>
          </p:nvPr>
        </p:nvSpPr>
        <p:spPr>
          <a:xfrm>
            <a:off x="7138670" y="4912995"/>
            <a:ext cx="4683760" cy="82486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</a:pPr>
            <a:r>
              <a:rPr lang="zh-CN" altLang="en-US" sz="2800" b="1" spc="300">
                <a:solidFill>
                  <a:schemeClr val="accent4"/>
                </a:solidFill>
                <a:latin typeface="+mj-ea"/>
                <a:ea typeface="+mj-ea"/>
                <a:sym typeface="+mn-ea"/>
              </a:rPr>
              <a:t>护理总结与建议</a:t>
            </a:r>
            <a:endParaRPr lang="zh-CN" altLang="en-US" sz="2800" b="1" spc="300">
              <a:solidFill>
                <a:schemeClr val="accent4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66" name="标题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1226820" y="2446668"/>
            <a:ext cx="2880000" cy="1081088"/>
          </a:xfrm>
        </p:spPr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目录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67" name="副标题"/>
          <p:cNvSpPr>
            <a:spLocks noGrp="1"/>
          </p:cNvSpPr>
          <p:nvPr>
            <p:ph type="body" idx="1"/>
            <p:custDataLst>
              <p:tags r:id="rId12"/>
            </p:custDataLst>
          </p:nvPr>
        </p:nvSpPr>
        <p:spPr>
          <a:xfrm>
            <a:off x="1226821" y="3616668"/>
            <a:ext cx="2880000" cy="504000"/>
          </a:xfrm>
        </p:spPr>
        <p:txBody>
          <a:bodyPr/>
          <a:lstStyle/>
          <a:p>
            <a:r>
              <a:rPr lang="en-US" altLang="zh-CN">
                <a:solidFill>
                  <a:schemeClr val="lt1">
                    <a:lumMod val="100000"/>
                  </a:schemeClr>
                </a:solidFill>
              </a:rPr>
              <a:t>CONTENTS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13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400" y="3137808"/>
            <a:ext cx="9144000" cy="2006395"/>
          </a:xfrm>
        </p:spPr>
        <p:txBody>
          <a:bodyPr/>
          <a:lstStyle/>
          <a:p>
            <a: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</a:pPr>
            <a:r>
              <a:rPr lang="zh-CN" altLang="en-US"/>
              <a:t>患者基本信息</a:t>
            </a:r>
            <a:endParaRPr lang="zh-CN" altLang="en-US"/>
          </a:p>
        </p:txBody>
      </p:sp>
      <p:sp>
        <p:nvSpPr>
          <p:cNvPr id="15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728330"/>
            <a:ext cx="9144000" cy="2203901"/>
          </a:xfrm>
        </p:spPr>
        <p:txBody>
          <a:bodyPr/>
          <a:lstStyle/>
          <a:p>
            <a:r>
              <a:rPr lang="en-US" altLang="zh-CN"/>
              <a:t>PART ONE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患者姓名</a:t>
            </a:r>
            <a:endParaRPr lang="zh-CN" altLang="en-US"/>
          </a:p>
        </p:txBody>
      </p:sp>
      <p:cxnSp>
        <p:nvCxnSpPr>
          <p:cNvPr id="98" name="直接连接符 97"/>
          <p:cNvCxnSpPr/>
          <p:nvPr>
            <p:custDataLst>
              <p:tags r:id="rId3"/>
            </p:custDataLst>
          </p:nvPr>
        </p:nvCxnSpPr>
        <p:spPr>
          <a:xfrm flipV="1">
            <a:off x="10518934" y="2483307"/>
            <a:ext cx="3177" cy="1199736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>
            <p:custDataLst>
              <p:tags r:id="rId4"/>
            </p:custDataLst>
          </p:nvPr>
        </p:nvCxnSpPr>
        <p:spPr>
          <a:xfrm flipH="1">
            <a:off x="9560670" y="3761839"/>
            <a:ext cx="635" cy="343780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>
            <p:custDataLst>
              <p:tags r:id="rId5"/>
            </p:custDataLst>
          </p:nvPr>
        </p:nvCxnSpPr>
        <p:spPr>
          <a:xfrm flipV="1">
            <a:off x="8580166" y="3193108"/>
            <a:ext cx="3813" cy="526791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直接连接符 83"/>
          <p:cNvCxnSpPr/>
          <p:nvPr>
            <p:custDataLst>
              <p:tags r:id="rId6"/>
            </p:custDataLst>
          </p:nvPr>
        </p:nvCxnSpPr>
        <p:spPr>
          <a:xfrm flipV="1">
            <a:off x="7626350" y="3698929"/>
            <a:ext cx="1906" cy="1472346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直接连接符 96"/>
          <p:cNvCxnSpPr/>
          <p:nvPr>
            <p:custDataLst>
              <p:tags r:id="rId7"/>
            </p:custDataLst>
          </p:nvPr>
        </p:nvCxnSpPr>
        <p:spPr>
          <a:xfrm flipV="1">
            <a:off x="6636313" y="2304744"/>
            <a:ext cx="3813" cy="1333182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>
            <p:custDataLst>
              <p:tags r:id="rId8"/>
            </p:custDataLst>
          </p:nvPr>
        </p:nvCxnSpPr>
        <p:spPr>
          <a:xfrm flipH="1">
            <a:off x="5667882" y="3746588"/>
            <a:ext cx="0" cy="560470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>
            <p:custDataLst>
              <p:tags r:id="rId9"/>
            </p:custDataLst>
          </p:nvPr>
        </p:nvCxnSpPr>
        <p:spPr>
          <a:xfrm flipH="1">
            <a:off x="4688012" y="3374213"/>
            <a:ext cx="3813" cy="267526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直接连接符 84"/>
          <p:cNvCxnSpPr/>
          <p:nvPr>
            <p:custDataLst>
              <p:tags r:id="rId10"/>
            </p:custDataLst>
          </p:nvPr>
        </p:nvCxnSpPr>
        <p:spPr>
          <a:xfrm flipV="1">
            <a:off x="3725300" y="3698929"/>
            <a:ext cx="3813" cy="1120940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>
            <p:custDataLst>
              <p:tags r:id="rId11"/>
            </p:custDataLst>
          </p:nvPr>
        </p:nvCxnSpPr>
        <p:spPr>
          <a:xfrm>
            <a:off x="2751785" y="2708257"/>
            <a:ext cx="635" cy="933481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直接连接符 91"/>
          <p:cNvCxnSpPr/>
          <p:nvPr>
            <p:custDataLst>
              <p:tags r:id="rId12"/>
            </p:custDataLst>
          </p:nvPr>
        </p:nvCxnSpPr>
        <p:spPr>
          <a:xfrm flipV="1">
            <a:off x="1776999" y="3719899"/>
            <a:ext cx="635" cy="184282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正文"/>
          <p:cNvSpPr txBox="1"/>
          <p:nvPr>
            <p:custDataLst>
              <p:tags r:id="rId13"/>
            </p:custDataLst>
          </p:nvPr>
        </p:nvSpPr>
        <p:spPr>
          <a:xfrm>
            <a:off x="1851347" y="1718221"/>
            <a:ext cx="1801511" cy="72124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年龄：45岁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" name="正文"/>
          <p:cNvSpPr txBox="1"/>
          <p:nvPr>
            <p:custDataLst>
              <p:tags r:id="rId14"/>
            </p:custDataLst>
          </p:nvPr>
        </p:nvSpPr>
        <p:spPr>
          <a:xfrm>
            <a:off x="3789481" y="2385447"/>
            <a:ext cx="1801511" cy="72124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职业：教师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8" name="正文"/>
          <p:cNvSpPr txBox="1"/>
          <p:nvPr>
            <p:custDataLst>
              <p:tags r:id="rId15"/>
            </p:custDataLst>
          </p:nvPr>
        </p:nvSpPr>
        <p:spPr>
          <a:xfrm>
            <a:off x="5737782" y="1319156"/>
            <a:ext cx="1801511" cy="72124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家庭状况：有一个女儿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" name="正文"/>
          <p:cNvSpPr txBox="1"/>
          <p:nvPr>
            <p:custDataLst>
              <p:tags r:id="rId16"/>
            </p:custDataLst>
          </p:nvPr>
        </p:nvSpPr>
        <p:spPr>
          <a:xfrm>
            <a:off x="7681634" y="2196717"/>
            <a:ext cx="1801511" cy="72124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健康状况：良好，无重大疾病史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2" name="正文"/>
          <p:cNvSpPr txBox="1"/>
          <p:nvPr>
            <p:custDataLst>
              <p:tags r:id="rId17"/>
            </p:custDataLst>
          </p:nvPr>
        </p:nvSpPr>
        <p:spPr>
          <a:xfrm>
            <a:off x="9619768" y="1495812"/>
            <a:ext cx="1801511" cy="72124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社会支持系统：良好，有家人和朋友的支持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26" name="正文"/>
          <p:cNvSpPr txBox="1"/>
          <p:nvPr>
            <p:custDataLst>
              <p:tags r:id="rId18"/>
            </p:custDataLst>
          </p:nvPr>
        </p:nvSpPr>
        <p:spPr>
          <a:xfrm>
            <a:off x="876561" y="4166623"/>
            <a:ext cx="1801511" cy="81592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姓名：张先生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25" name="正文"/>
          <p:cNvSpPr txBox="1"/>
          <p:nvPr>
            <p:custDataLst>
              <p:tags r:id="rId19"/>
            </p:custDataLst>
          </p:nvPr>
        </p:nvSpPr>
        <p:spPr>
          <a:xfrm>
            <a:off x="2826769" y="5067061"/>
            <a:ext cx="1801511" cy="81592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性别：男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29" name="正文"/>
          <p:cNvSpPr txBox="1"/>
          <p:nvPr>
            <p:custDataLst>
              <p:tags r:id="rId20"/>
            </p:custDataLst>
          </p:nvPr>
        </p:nvSpPr>
        <p:spPr>
          <a:xfrm>
            <a:off x="4767444" y="4545354"/>
            <a:ext cx="1801511" cy="81592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婚姻状况：已婚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31" name="正文"/>
          <p:cNvSpPr txBox="1"/>
          <p:nvPr>
            <p:custDataLst>
              <p:tags r:id="rId21"/>
            </p:custDataLst>
          </p:nvPr>
        </p:nvSpPr>
        <p:spPr>
          <a:xfrm>
            <a:off x="6726547" y="5411477"/>
            <a:ext cx="1801511" cy="81592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居住地：北京市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37" name="正文"/>
          <p:cNvSpPr txBox="1"/>
          <p:nvPr>
            <p:custDataLst>
              <p:tags r:id="rId22"/>
            </p:custDataLst>
          </p:nvPr>
        </p:nvSpPr>
        <p:spPr>
          <a:xfrm>
            <a:off x="8660233" y="4355353"/>
            <a:ext cx="1801511" cy="81592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心理状况：稳定，无明显焦虑或抑郁情绪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184" name="直接箭头连接符 183"/>
          <p:cNvCxnSpPr/>
          <p:nvPr>
            <p:custDataLst>
              <p:tags r:id="rId23"/>
            </p:custDataLst>
          </p:nvPr>
        </p:nvCxnSpPr>
        <p:spPr>
          <a:xfrm>
            <a:off x="608400" y="3702107"/>
            <a:ext cx="10969836" cy="0"/>
          </a:xfrm>
          <a:prstGeom prst="straightConnector1">
            <a:avLst/>
          </a:prstGeom>
          <a:ln w="19050">
            <a:gradFill>
              <a:gsLst>
                <a:gs pos="0">
                  <a:schemeClr val="accent1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椭圆 23"/>
          <p:cNvSpPr/>
          <p:nvPr>
            <p:custDataLst>
              <p:tags r:id="rId24"/>
            </p:custDataLst>
          </p:nvPr>
        </p:nvSpPr>
        <p:spPr>
          <a:xfrm flipV="1">
            <a:off x="10453483" y="3633478"/>
            <a:ext cx="133295" cy="133295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22" name="椭圆 21"/>
          <p:cNvSpPr/>
          <p:nvPr>
            <p:custDataLst>
              <p:tags r:id="rId25"/>
            </p:custDataLst>
          </p:nvPr>
        </p:nvSpPr>
        <p:spPr>
          <a:xfrm flipV="1">
            <a:off x="7560262" y="3633478"/>
            <a:ext cx="133295" cy="133295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23" name="椭圆 22"/>
          <p:cNvSpPr/>
          <p:nvPr>
            <p:custDataLst>
              <p:tags r:id="rId26"/>
            </p:custDataLst>
          </p:nvPr>
        </p:nvSpPr>
        <p:spPr>
          <a:xfrm flipV="1">
            <a:off x="9493948" y="3633478"/>
            <a:ext cx="133295" cy="133295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21" name="椭圆 20"/>
          <p:cNvSpPr/>
          <p:nvPr>
            <p:custDataLst>
              <p:tags r:id="rId27"/>
            </p:custDataLst>
          </p:nvPr>
        </p:nvSpPr>
        <p:spPr>
          <a:xfrm flipV="1">
            <a:off x="8515349" y="3633478"/>
            <a:ext cx="133295" cy="133295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4" name="椭圆 13"/>
          <p:cNvSpPr/>
          <p:nvPr>
            <p:custDataLst>
              <p:tags r:id="rId28"/>
            </p:custDataLst>
          </p:nvPr>
        </p:nvSpPr>
        <p:spPr>
          <a:xfrm flipV="1">
            <a:off x="6571497" y="3633478"/>
            <a:ext cx="133295" cy="133295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5" name="椭圆 14"/>
          <p:cNvSpPr/>
          <p:nvPr>
            <p:custDataLst>
              <p:tags r:id="rId29"/>
            </p:custDataLst>
          </p:nvPr>
        </p:nvSpPr>
        <p:spPr>
          <a:xfrm flipV="1">
            <a:off x="5601159" y="3633478"/>
            <a:ext cx="133295" cy="133295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6" name="椭圆 15"/>
          <p:cNvSpPr/>
          <p:nvPr>
            <p:custDataLst>
              <p:tags r:id="rId30"/>
            </p:custDataLst>
          </p:nvPr>
        </p:nvSpPr>
        <p:spPr>
          <a:xfrm flipV="1">
            <a:off x="4623196" y="3633478"/>
            <a:ext cx="133295" cy="133295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8" name="椭圆 17"/>
          <p:cNvSpPr/>
          <p:nvPr>
            <p:custDataLst>
              <p:tags r:id="rId31"/>
            </p:custDataLst>
          </p:nvPr>
        </p:nvSpPr>
        <p:spPr>
          <a:xfrm flipV="1">
            <a:off x="3660484" y="3633478"/>
            <a:ext cx="133295" cy="133295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9" name="椭圆 18"/>
          <p:cNvSpPr/>
          <p:nvPr>
            <p:custDataLst>
              <p:tags r:id="rId32"/>
            </p:custDataLst>
          </p:nvPr>
        </p:nvSpPr>
        <p:spPr>
          <a:xfrm flipV="1">
            <a:off x="2685062" y="3633478"/>
            <a:ext cx="133295" cy="133295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20" name="椭圆 19"/>
          <p:cNvSpPr/>
          <p:nvPr>
            <p:custDataLst>
              <p:tags r:id="rId33"/>
            </p:custDataLst>
          </p:nvPr>
        </p:nvSpPr>
        <p:spPr>
          <a:xfrm flipV="1">
            <a:off x="1710277" y="3633478"/>
            <a:ext cx="133295" cy="133295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</p:spTree>
    <p:custDataLst>
      <p:tags r:id="rId34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年龄</a:t>
            </a:r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3"/>
            </p:custDataLst>
          </p:nvPr>
        </p:nvSpPr>
        <p:spPr>
          <a:xfrm>
            <a:off x="705561" y="1302306"/>
            <a:ext cx="3343596" cy="2294717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1" name="矩形 10"/>
          <p:cNvSpPr/>
          <p:nvPr>
            <p:custDataLst>
              <p:tags r:id="rId4"/>
            </p:custDataLst>
          </p:nvPr>
        </p:nvSpPr>
        <p:spPr>
          <a:xfrm>
            <a:off x="1066774" y="1296955"/>
            <a:ext cx="541821" cy="28094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6" name="TextBox 2"/>
          <p:cNvSpPr txBox="1"/>
          <p:nvPr>
            <p:custDataLst>
              <p:tags r:id="rId5"/>
            </p:custDataLst>
          </p:nvPr>
        </p:nvSpPr>
        <p:spPr>
          <a:xfrm>
            <a:off x="863424" y="2086274"/>
            <a:ext cx="2999826" cy="134543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患者年龄：45岁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4422051" y="1302306"/>
            <a:ext cx="3343596" cy="2294717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2" name="矩形 11"/>
          <p:cNvSpPr/>
          <p:nvPr>
            <p:custDataLst>
              <p:tags r:id="rId7"/>
            </p:custDataLst>
          </p:nvPr>
        </p:nvSpPr>
        <p:spPr>
          <a:xfrm>
            <a:off x="4803332" y="1296955"/>
            <a:ext cx="541821" cy="28094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8" name="TextBox 2"/>
          <p:cNvSpPr txBox="1"/>
          <p:nvPr>
            <p:custDataLst>
              <p:tags r:id="rId8"/>
            </p:custDataLst>
          </p:nvPr>
        </p:nvSpPr>
        <p:spPr>
          <a:xfrm>
            <a:off x="4579915" y="2086274"/>
            <a:ext cx="2999826" cy="134543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性别：男性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8" name="矩形 7"/>
          <p:cNvSpPr/>
          <p:nvPr>
            <p:custDataLst>
              <p:tags r:id="rId9"/>
            </p:custDataLst>
          </p:nvPr>
        </p:nvSpPr>
        <p:spPr>
          <a:xfrm>
            <a:off x="8137873" y="1302306"/>
            <a:ext cx="3343596" cy="2294717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3" name="矩形 12"/>
          <p:cNvSpPr/>
          <p:nvPr>
            <p:custDataLst>
              <p:tags r:id="rId10"/>
            </p:custDataLst>
          </p:nvPr>
        </p:nvSpPr>
        <p:spPr>
          <a:xfrm>
            <a:off x="8539221" y="1296955"/>
            <a:ext cx="541821" cy="28094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20" name="TextBox 2"/>
          <p:cNvSpPr txBox="1"/>
          <p:nvPr>
            <p:custDataLst>
              <p:tags r:id="rId11"/>
            </p:custDataLst>
          </p:nvPr>
        </p:nvSpPr>
        <p:spPr>
          <a:xfrm>
            <a:off x="8295736" y="2086274"/>
            <a:ext cx="2999826" cy="134543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职业：教师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34" name="矩形 33"/>
          <p:cNvSpPr/>
          <p:nvPr>
            <p:custDataLst>
              <p:tags r:id="rId12"/>
            </p:custDataLst>
          </p:nvPr>
        </p:nvSpPr>
        <p:spPr>
          <a:xfrm>
            <a:off x="704892" y="3955222"/>
            <a:ext cx="3343596" cy="2294717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38" name="矩形 37"/>
          <p:cNvSpPr/>
          <p:nvPr>
            <p:custDataLst>
              <p:tags r:id="rId13"/>
            </p:custDataLst>
          </p:nvPr>
        </p:nvSpPr>
        <p:spPr>
          <a:xfrm>
            <a:off x="1066106" y="3949871"/>
            <a:ext cx="541821" cy="28094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42" name="TextBox 2"/>
          <p:cNvSpPr txBox="1"/>
          <p:nvPr>
            <p:custDataLst>
              <p:tags r:id="rId14"/>
            </p:custDataLst>
          </p:nvPr>
        </p:nvSpPr>
        <p:spPr>
          <a:xfrm>
            <a:off x="862755" y="4739190"/>
            <a:ext cx="2999826" cy="134543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婚姻状况：已婚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35" name="矩形 34"/>
          <p:cNvSpPr/>
          <p:nvPr>
            <p:custDataLst>
              <p:tags r:id="rId15"/>
            </p:custDataLst>
          </p:nvPr>
        </p:nvSpPr>
        <p:spPr>
          <a:xfrm>
            <a:off x="4421382" y="3955222"/>
            <a:ext cx="3343596" cy="2294717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39" name="矩形 38"/>
          <p:cNvSpPr/>
          <p:nvPr>
            <p:custDataLst>
              <p:tags r:id="rId16"/>
            </p:custDataLst>
          </p:nvPr>
        </p:nvSpPr>
        <p:spPr>
          <a:xfrm>
            <a:off x="4802663" y="3949871"/>
            <a:ext cx="541821" cy="28094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43" name="TextBox 2"/>
          <p:cNvSpPr txBox="1"/>
          <p:nvPr>
            <p:custDataLst>
              <p:tags r:id="rId17"/>
            </p:custDataLst>
          </p:nvPr>
        </p:nvSpPr>
        <p:spPr>
          <a:xfrm>
            <a:off x="4579246" y="4739190"/>
            <a:ext cx="2999826" cy="134543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家庭状况：有两个孩子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36" name="矩形 35"/>
          <p:cNvSpPr/>
          <p:nvPr>
            <p:custDataLst>
              <p:tags r:id="rId18"/>
            </p:custDataLst>
          </p:nvPr>
        </p:nvSpPr>
        <p:spPr>
          <a:xfrm>
            <a:off x="8137204" y="3955222"/>
            <a:ext cx="3343596" cy="2294717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40" name="矩形 39"/>
          <p:cNvSpPr/>
          <p:nvPr>
            <p:custDataLst>
              <p:tags r:id="rId19"/>
            </p:custDataLst>
          </p:nvPr>
        </p:nvSpPr>
        <p:spPr>
          <a:xfrm>
            <a:off x="8538552" y="3949871"/>
            <a:ext cx="541821" cy="28094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44" name="TextBox 2"/>
          <p:cNvSpPr txBox="1"/>
          <p:nvPr>
            <p:custDataLst>
              <p:tags r:id="rId20"/>
            </p:custDataLst>
          </p:nvPr>
        </p:nvSpPr>
        <p:spPr>
          <a:xfrm>
            <a:off x="8295068" y="4739190"/>
            <a:ext cx="2999826" cy="134543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健康状况：良好，无重大疾病史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</p:spTree>
    <p:custDataLst>
      <p:tags r:id="rId21"/>
    </p:custData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性别</a:t>
            </a:r>
            <a:endParaRPr lang="zh-CN" altLang="en-US"/>
          </a:p>
        </p:txBody>
      </p:sp>
      <p:sp>
        <p:nvSpPr>
          <p:cNvPr id="32" name="矩形 31"/>
          <p:cNvSpPr/>
          <p:nvPr>
            <p:custDataLst>
              <p:tags r:id="rId3"/>
            </p:custDataLst>
          </p:nvPr>
        </p:nvSpPr>
        <p:spPr>
          <a:xfrm>
            <a:off x="2538540" y="1296955"/>
            <a:ext cx="7109964" cy="109641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男性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" name="矩形 4"/>
          <p:cNvSpPr/>
          <p:nvPr>
            <p:custDataLst>
              <p:tags r:id="rId4"/>
            </p:custDataLst>
          </p:nvPr>
        </p:nvSpPr>
        <p:spPr>
          <a:xfrm>
            <a:off x="2538540" y="2582366"/>
            <a:ext cx="7109964" cy="109641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女性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6" name="矩形 5"/>
          <p:cNvSpPr/>
          <p:nvPr>
            <p:custDataLst>
              <p:tags r:id="rId5"/>
            </p:custDataLst>
          </p:nvPr>
        </p:nvSpPr>
        <p:spPr>
          <a:xfrm>
            <a:off x="2538540" y="3867778"/>
            <a:ext cx="7109964" cy="109641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性别不明确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8" name="矩形 7"/>
          <p:cNvSpPr/>
          <p:nvPr>
            <p:custDataLst>
              <p:tags r:id="rId6"/>
            </p:custDataLst>
          </p:nvPr>
        </p:nvSpPr>
        <p:spPr>
          <a:xfrm>
            <a:off x="2538540" y="5153189"/>
            <a:ext cx="7109964" cy="109641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性别未公开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0" name="序号"/>
          <p:cNvSpPr txBox="1"/>
          <p:nvPr>
            <p:custDataLst>
              <p:tags r:id="rId2"/>
            </p:custDataLst>
          </p:nvPr>
        </p:nvSpPr>
        <p:spPr>
          <a:xfrm>
            <a:off x="6299200" y="1278890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1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61" name="项标题"/>
          <p:cNvSpPr txBox="1"/>
          <p:nvPr>
            <p:custDataLst>
              <p:tags r:id="rId3"/>
            </p:custDataLst>
          </p:nvPr>
        </p:nvSpPr>
        <p:spPr>
          <a:xfrm>
            <a:off x="7138670" y="1350645"/>
            <a:ext cx="4683760" cy="82296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</a:pPr>
            <a:r>
              <a:rPr lang="zh-CN" altLang="en-US" sz="2800" b="1" spc="300">
                <a:solidFill>
                  <a:schemeClr val="accent4"/>
                </a:solidFill>
                <a:latin typeface="+mj-ea"/>
                <a:ea typeface="+mj-ea"/>
                <a:sym typeface="+mn-ea"/>
              </a:rPr>
              <a:t>患者年龄：45岁</a:t>
            </a:r>
            <a:endParaRPr lang="zh-CN" altLang="en-US" sz="2800" b="1" spc="300">
              <a:solidFill>
                <a:schemeClr val="accent4"/>
              </a:solidFill>
              <a:latin typeface="+mj-ea"/>
              <a:ea typeface="+mj-ea"/>
              <a:sym typeface="+mn-ea"/>
            </a:endParaRPr>
          </a:p>
          <a:p>
            <a:pPr marL="0" indent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</a:pPr>
            <a:r>
              <a:rPr lang="zh-CN" altLang="en-US" sz="2800" b="1" spc="300">
                <a:solidFill>
                  <a:schemeClr val="accent4"/>
                </a:solidFill>
                <a:latin typeface="+mj-ea"/>
                <a:ea typeface="+mj-ea"/>
                <a:sym typeface="+mn-ea"/>
              </a:rPr>
              <a:t>诊断：腹股沟结缔组织肿瘤</a:t>
            </a:r>
            <a:endParaRPr lang="zh-CN" altLang="en-US" sz="2800" b="1" spc="300">
              <a:solidFill>
                <a:schemeClr val="accent4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62" name="序号"/>
          <p:cNvSpPr txBox="1"/>
          <p:nvPr>
            <p:custDataLst>
              <p:tags r:id="rId4"/>
            </p:custDataLst>
          </p:nvPr>
        </p:nvSpPr>
        <p:spPr>
          <a:xfrm>
            <a:off x="6299200" y="2465070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2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63" name="项标题"/>
          <p:cNvSpPr txBox="1"/>
          <p:nvPr>
            <p:custDataLst>
              <p:tags r:id="rId5"/>
            </p:custDataLst>
          </p:nvPr>
        </p:nvSpPr>
        <p:spPr>
          <a:xfrm>
            <a:off x="7138670" y="2536825"/>
            <a:ext cx="4683760" cy="82486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 fontScale="8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</a:pPr>
            <a:r>
              <a:rPr lang="zh-CN" altLang="en-US" sz="2800" b="1" spc="300">
                <a:solidFill>
                  <a:schemeClr val="accent4"/>
                </a:solidFill>
                <a:latin typeface="+mj-ea"/>
                <a:ea typeface="+mj-ea"/>
                <a:sym typeface="+mn-ea"/>
              </a:rPr>
              <a:t>性别：男性</a:t>
            </a:r>
            <a:endParaRPr lang="zh-CN" altLang="en-US" sz="2800" b="1" spc="300">
              <a:solidFill>
                <a:schemeClr val="accent4"/>
              </a:solidFill>
              <a:latin typeface="+mj-ea"/>
              <a:ea typeface="+mj-ea"/>
              <a:sym typeface="+mn-ea"/>
            </a:endParaRPr>
          </a:p>
          <a:p>
            <a:pPr marL="0" indent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</a:pPr>
            <a:r>
              <a:rPr lang="zh-CN" altLang="en-US" sz="2800" b="1" spc="300">
                <a:solidFill>
                  <a:schemeClr val="accent4"/>
                </a:solidFill>
                <a:latin typeface="+mj-ea"/>
                <a:ea typeface="+mj-ea"/>
                <a:sym typeface="+mn-ea"/>
              </a:rPr>
              <a:t>治疗方案：手术切除，术后化疗</a:t>
            </a:r>
            <a:endParaRPr lang="zh-CN" altLang="en-US" sz="2800" b="1" spc="300">
              <a:solidFill>
                <a:schemeClr val="accent4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64" name="序号"/>
          <p:cNvSpPr txBox="1"/>
          <p:nvPr>
            <p:custDataLst>
              <p:tags r:id="rId6"/>
            </p:custDataLst>
          </p:nvPr>
        </p:nvSpPr>
        <p:spPr>
          <a:xfrm>
            <a:off x="6299200" y="365315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3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65" name="项标题"/>
          <p:cNvSpPr txBox="1"/>
          <p:nvPr>
            <p:custDataLst>
              <p:tags r:id="rId7"/>
            </p:custDataLst>
          </p:nvPr>
        </p:nvSpPr>
        <p:spPr>
          <a:xfrm>
            <a:off x="7138670" y="3724910"/>
            <a:ext cx="4683760" cy="82486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</a:pPr>
            <a:r>
              <a:rPr lang="zh-CN" altLang="en-US" sz="2800" b="1" spc="300">
                <a:solidFill>
                  <a:schemeClr val="accent4"/>
                </a:solidFill>
                <a:latin typeface="+mj-ea"/>
                <a:ea typeface="+mj-ea"/>
                <a:sym typeface="+mn-ea"/>
              </a:rPr>
              <a:t>病史：无重大疾病史</a:t>
            </a:r>
            <a:endParaRPr lang="zh-CN" altLang="en-US" sz="2800" b="1" spc="300">
              <a:solidFill>
                <a:schemeClr val="accent4"/>
              </a:solidFill>
              <a:latin typeface="+mj-ea"/>
              <a:ea typeface="+mj-ea"/>
              <a:sym typeface="+mn-ea"/>
            </a:endParaRPr>
          </a:p>
          <a:p>
            <a:pPr marL="0" indent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</a:pPr>
            <a:r>
              <a:rPr lang="zh-CN" altLang="en-US" sz="2800" b="1" spc="300">
                <a:solidFill>
                  <a:schemeClr val="accent4"/>
                </a:solidFill>
                <a:latin typeface="+mj-ea"/>
                <a:ea typeface="+mj-ea"/>
                <a:sym typeface="+mn-ea"/>
              </a:rPr>
              <a:t>预后：良好，无复发迹象</a:t>
            </a:r>
            <a:endParaRPr lang="zh-CN" altLang="en-US" sz="2800" b="1" spc="300">
              <a:solidFill>
                <a:schemeClr val="accent4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66" name="序号"/>
          <p:cNvSpPr txBox="1"/>
          <p:nvPr>
            <p:custDataLst>
              <p:tags r:id="rId8"/>
            </p:custDataLst>
          </p:nvPr>
        </p:nvSpPr>
        <p:spPr>
          <a:xfrm>
            <a:off x="6299200" y="4841240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4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67" name="项标题"/>
          <p:cNvSpPr txBox="1"/>
          <p:nvPr>
            <p:custDataLst>
              <p:tags r:id="rId9"/>
            </p:custDataLst>
          </p:nvPr>
        </p:nvSpPr>
        <p:spPr>
          <a:xfrm>
            <a:off x="7138670" y="4912995"/>
            <a:ext cx="4683760" cy="82486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</a:pPr>
            <a:r>
              <a:rPr lang="zh-CN" altLang="en-US" sz="2800" b="1" spc="300">
                <a:solidFill>
                  <a:schemeClr val="accent4"/>
                </a:solidFill>
                <a:latin typeface="+mj-ea"/>
                <a:ea typeface="+mj-ea"/>
                <a:sym typeface="+mn-ea"/>
              </a:rPr>
              <a:t>症状：腹股沟疼痛，肿胀，活动受限</a:t>
            </a:r>
            <a:endParaRPr lang="zh-CN" altLang="en-US" sz="2800" b="1" spc="300">
              <a:solidFill>
                <a:schemeClr val="accent4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68" name="标题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>
          <a:xfrm>
            <a:off x="1226820" y="2446668"/>
            <a:ext cx="2880000" cy="1081088"/>
          </a:xfrm>
        </p:spPr>
        <p:txBody>
          <a:bodyPr>
            <a:normAutofit fontScale="90000"/>
          </a:bodyPr>
          <a:lstStyle/>
          <a:p>
            <a: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</a:pPr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病情状况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69" name="副标题"/>
          <p:cNvSpPr>
            <a:spLocks noGrp="1"/>
          </p:cNvSpPr>
          <p:nvPr>
            <p:ph type="body" idx="1"/>
            <p:custDataLst>
              <p:tags r:id="rId11"/>
            </p:custDataLst>
          </p:nvPr>
        </p:nvSpPr>
        <p:spPr>
          <a:xfrm>
            <a:off x="1226821" y="3616668"/>
            <a:ext cx="2880000" cy="504000"/>
          </a:xfrm>
        </p:spPr>
        <p:txBody>
          <a:bodyPr/>
          <a:lstStyle/>
          <a:p>
            <a:r>
              <a:rPr lang="en-US" altLang="zh-CN">
                <a:solidFill>
                  <a:schemeClr val="lt1">
                    <a:lumMod val="100000"/>
                  </a:schemeClr>
                </a:solidFill>
              </a:rPr>
              <a:t>CONTENTS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12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400" y="3137808"/>
            <a:ext cx="9144000" cy="2006395"/>
          </a:xfrm>
        </p:spPr>
        <p:txBody>
          <a:bodyPr/>
          <a:lstStyle/>
          <a:p>
            <a: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</a:pPr>
            <a:r>
              <a:rPr lang="zh-CN" altLang="en-US"/>
              <a:t>护理过程</a:t>
            </a:r>
            <a:endParaRPr lang="zh-CN" altLang="en-US"/>
          </a:p>
        </p:txBody>
      </p:sp>
      <p:sp>
        <p:nvSpPr>
          <p:cNvPr id="15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728330"/>
            <a:ext cx="9144000" cy="2203901"/>
          </a:xfrm>
        </p:spPr>
        <p:txBody>
          <a:bodyPr/>
          <a:lstStyle/>
          <a:p>
            <a:r>
              <a:rPr lang="en-US" altLang="zh-CN"/>
              <a:t>PART TWO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术前护理</a:t>
            </a:r>
            <a:endParaRPr lang="zh-CN" altLang="en-US"/>
          </a:p>
        </p:txBody>
      </p:sp>
      <p:sp>
        <p:nvSpPr>
          <p:cNvPr id="263" name="椭圆 262"/>
          <p:cNvSpPr/>
          <p:nvPr>
            <p:custDataLst>
              <p:tags r:id="rId3"/>
            </p:custDataLst>
          </p:nvPr>
        </p:nvSpPr>
        <p:spPr>
          <a:xfrm>
            <a:off x="2414161" y="4025548"/>
            <a:ext cx="7357168" cy="1924802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10000"/>
                </a:schemeClr>
              </a:gs>
              <a:gs pos="25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64" name="椭圆 263"/>
          <p:cNvSpPr/>
          <p:nvPr>
            <p:custDataLst>
              <p:tags r:id="rId4"/>
            </p:custDataLst>
          </p:nvPr>
        </p:nvSpPr>
        <p:spPr>
          <a:xfrm>
            <a:off x="3266392" y="4105935"/>
            <a:ext cx="5578093" cy="1652953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10000"/>
                </a:schemeClr>
              </a:gs>
              <a:gs pos="25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65" name="椭圆 264"/>
          <p:cNvSpPr/>
          <p:nvPr>
            <p:custDataLst>
              <p:tags r:id="rId5"/>
            </p:custDataLst>
          </p:nvPr>
        </p:nvSpPr>
        <p:spPr>
          <a:xfrm>
            <a:off x="4064378" y="4342520"/>
            <a:ext cx="3981222" cy="1179753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20000"/>
                </a:schemeClr>
              </a:gs>
              <a:gs pos="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66" name="椭圆 265"/>
          <p:cNvSpPr/>
          <p:nvPr>
            <p:custDataLst>
              <p:tags r:id="rId6"/>
            </p:custDataLst>
          </p:nvPr>
        </p:nvSpPr>
        <p:spPr>
          <a:xfrm>
            <a:off x="4738842" y="4542507"/>
            <a:ext cx="2632042" cy="779952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20000"/>
                </a:schemeClr>
              </a:gs>
              <a:gs pos="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67" name="椭圆 266"/>
          <p:cNvSpPr/>
          <p:nvPr>
            <p:custDataLst>
              <p:tags r:id="rId7"/>
            </p:custDataLst>
          </p:nvPr>
        </p:nvSpPr>
        <p:spPr>
          <a:xfrm>
            <a:off x="5430299" y="4747069"/>
            <a:ext cx="1513964" cy="448632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68" name="直接连接符 267"/>
          <p:cNvCxnSpPr/>
          <p:nvPr>
            <p:custDataLst>
              <p:tags r:id="rId8"/>
            </p:custDataLst>
          </p:nvPr>
        </p:nvCxnSpPr>
        <p:spPr>
          <a:xfrm flipH="1">
            <a:off x="2869686" y="4672564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69" name="椭圆 268"/>
          <p:cNvSpPr/>
          <p:nvPr>
            <p:custDataLst>
              <p:tags r:id="rId9"/>
            </p:custDataLst>
          </p:nvPr>
        </p:nvSpPr>
        <p:spPr>
          <a:xfrm flipV="1">
            <a:off x="2778189" y="4486302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70" name="椭圆 269"/>
          <p:cNvSpPr/>
          <p:nvPr>
            <p:custDataLst>
              <p:tags r:id="rId10"/>
            </p:custDataLst>
          </p:nvPr>
        </p:nvSpPr>
        <p:spPr>
          <a:xfrm flipV="1">
            <a:off x="2820017" y="4528783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71" name="椭圆 270"/>
          <p:cNvSpPr/>
          <p:nvPr>
            <p:custDataLst>
              <p:tags r:id="rId11"/>
            </p:custDataLst>
          </p:nvPr>
        </p:nvSpPr>
        <p:spPr>
          <a:xfrm flipV="1">
            <a:off x="7787004" y="3671977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72" name="直接连接符 271"/>
          <p:cNvCxnSpPr/>
          <p:nvPr>
            <p:custDataLst>
              <p:tags r:id="rId12"/>
            </p:custDataLst>
          </p:nvPr>
        </p:nvCxnSpPr>
        <p:spPr>
          <a:xfrm flipH="1">
            <a:off x="7839942" y="3787002"/>
            <a:ext cx="0" cy="19248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73" name="椭圆 272"/>
          <p:cNvSpPr/>
          <p:nvPr>
            <p:custDataLst>
              <p:tags r:id="rId13"/>
            </p:custDataLst>
          </p:nvPr>
        </p:nvSpPr>
        <p:spPr>
          <a:xfrm flipV="1">
            <a:off x="4010133" y="3546495"/>
            <a:ext cx="387628" cy="38761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74" name="直接连接符 273"/>
          <p:cNvCxnSpPr/>
          <p:nvPr>
            <p:custDataLst>
              <p:tags r:id="rId14"/>
            </p:custDataLst>
          </p:nvPr>
        </p:nvCxnSpPr>
        <p:spPr>
          <a:xfrm flipH="1">
            <a:off x="4202931" y="3966075"/>
            <a:ext cx="0" cy="101706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275" name="直接连接符 274"/>
          <p:cNvCxnSpPr/>
          <p:nvPr>
            <p:custDataLst>
              <p:tags r:id="rId15"/>
            </p:custDataLst>
          </p:nvPr>
        </p:nvCxnSpPr>
        <p:spPr>
          <a:xfrm flipH="1">
            <a:off x="7130839" y="3653678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76" name="椭圆 275"/>
          <p:cNvSpPr/>
          <p:nvPr>
            <p:custDataLst>
              <p:tags r:id="rId16"/>
            </p:custDataLst>
          </p:nvPr>
        </p:nvSpPr>
        <p:spPr>
          <a:xfrm flipV="1">
            <a:off x="7039342" y="3467416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77" name="椭圆 276"/>
          <p:cNvSpPr/>
          <p:nvPr>
            <p:custDataLst>
              <p:tags r:id="rId17"/>
            </p:custDataLst>
          </p:nvPr>
        </p:nvSpPr>
        <p:spPr>
          <a:xfrm flipV="1">
            <a:off x="7081169" y="3509896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78" name="椭圆 277"/>
          <p:cNvSpPr/>
          <p:nvPr>
            <p:custDataLst>
              <p:tags r:id="rId18"/>
            </p:custDataLst>
          </p:nvPr>
        </p:nvSpPr>
        <p:spPr>
          <a:xfrm flipV="1">
            <a:off x="3758516" y="4328142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79" name="直接连接符 278"/>
          <p:cNvCxnSpPr/>
          <p:nvPr>
            <p:custDataLst>
              <p:tags r:id="rId19"/>
            </p:custDataLst>
          </p:nvPr>
        </p:nvCxnSpPr>
        <p:spPr>
          <a:xfrm flipH="1">
            <a:off x="3811453" y="4443167"/>
            <a:ext cx="0" cy="111296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80" name="椭圆 279"/>
          <p:cNvSpPr/>
          <p:nvPr>
            <p:custDataLst>
              <p:tags r:id="rId20"/>
            </p:custDataLst>
          </p:nvPr>
        </p:nvSpPr>
        <p:spPr>
          <a:xfrm flipV="1">
            <a:off x="8529438" y="4564074"/>
            <a:ext cx="264040" cy="264032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81" name="直接连接符 280"/>
          <p:cNvCxnSpPr/>
          <p:nvPr>
            <p:custDataLst>
              <p:tags r:id="rId21"/>
            </p:custDataLst>
          </p:nvPr>
        </p:nvCxnSpPr>
        <p:spPr>
          <a:xfrm flipH="1">
            <a:off x="8660148" y="4856865"/>
            <a:ext cx="0" cy="4129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82" name="椭圆 281"/>
          <p:cNvSpPr/>
          <p:nvPr>
            <p:custDataLst>
              <p:tags r:id="rId22"/>
            </p:custDataLst>
          </p:nvPr>
        </p:nvSpPr>
        <p:spPr>
          <a:xfrm flipV="1">
            <a:off x="4949286" y="4875818"/>
            <a:ext cx="327062" cy="327050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83" name="直接连接符 282"/>
          <p:cNvCxnSpPr/>
          <p:nvPr>
            <p:custDataLst>
              <p:tags r:id="rId23"/>
            </p:custDataLst>
          </p:nvPr>
        </p:nvCxnSpPr>
        <p:spPr>
          <a:xfrm flipH="1">
            <a:off x="5110059" y="5254878"/>
            <a:ext cx="0" cy="7225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84" name="图形 15"/>
          <p:cNvSpPr/>
          <p:nvPr>
            <p:custDataLst>
              <p:tags r:id="rId24"/>
            </p:custDataLst>
          </p:nvPr>
        </p:nvSpPr>
        <p:spPr>
          <a:xfrm>
            <a:off x="5016602" y="4945748"/>
            <a:ext cx="187014" cy="182226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85" name="图形 19"/>
          <p:cNvSpPr/>
          <p:nvPr>
            <p:custDataLst>
              <p:tags r:id="rId25"/>
            </p:custDataLst>
          </p:nvPr>
        </p:nvSpPr>
        <p:spPr>
          <a:xfrm>
            <a:off x="8597408" y="4637926"/>
            <a:ext cx="128077" cy="11533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86" name="图形 27"/>
          <p:cNvSpPr/>
          <p:nvPr>
            <p:custDataLst>
              <p:tags r:id="rId26"/>
            </p:custDataLst>
          </p:nvPr>
        </p:nvSpPr>
        <p:spPr>
          <a:xfrm>
            <a:off x="4113394" y="3670670"/>
            <a:ext cx="181121" cy="13930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87" name="任意多边形: 形状 286"/>
          <p:cNvSpPr/>
          <p:nvPr>
            <p:custDataLst>
              <p:tags r:id="rId27"/>
            </p:custDataLst>
          </p:nvPr>
        </p:nvSpPr>
        <p:spPr>
          <a:xfrm>
            <a:off x="5421150" y="3619693"/>
            <a:ext cx="1343154" cy="1343161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92000">
                <a:schemeClr val="accent1">
                  <a:lumMod val="75000"/>
                </a:schemeClr>
              </a:gs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20" name="正文"/>
          <p:cNvSpPr txBox="1"/>
          <p:nvPr>
            <p:custDataLst>
              <p:tags r:id="rId28"/>
            </p:custDataLst>
          </p:nvPr>
        </p:nvSpPr>
        <p:spPr>
          <a:xfrm>
            <a:off x="608400" y="3692237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心理辅导：缓解患者紧张情绪，增强信心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" name="正文"/>
          <p:cNvSpPr txBox="1"/>
          <p:nvPr>
            <p:custDataLst>
              <p:tags r:id="rId29"/>
            </p:custDataLst>
          </p:nvPr>
        </p:nvSpPr>
        <p:spPr>
          <a:xfrm>
            <a:off x="9419575" y="3692237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术前准备：协助患者做好术前准备，如剃毛、禁食等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6" name="正文"/>
          <p:cNvSpPr txBox="1"/>
          <p:nvPr>
            <p:custDataLst>
              <p:tags r:id="rId30"/>
            </p:custDataLst>
          </p:nvPr>
        </p:nvSpPr>
        <p:spPr>
          <a:xfrm>
            <a:off x="8241222" y="2630217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术前教育：向患者及家属讲解手术过程及注意事项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9" name="正文"/>
          <p:cNvSpPr txBox="1"/>
          <p:nvPr>
            <p:custDataLst>
              <p:tags r:id="rId31"/>
            </p:custDataLst>
          </p:nvPr>
        </p:nvSpPr>
        <p:spPr>
          <a:xfrm>
            <a:off x="1786752" y="2630217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饮食指导：合理饮食，保证营养均衡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2" name="正文"/>
          <p:cNvSpPr txBox="1"/>
          <p:nvPr>
            <p:custDataLst>
              <p:tags r:id="rId32"/>
            </p:custDataLst>
          </p:nvPr>
        </p:nvSpPr>
        <p:spPr>
          <a:xfrm>
            <a:off x="6446571" y="156885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药物准备：根据医生建议，准备手术所需药物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5" name="正文"/>
          <p:cNvSpPr txBox="1"/>
          <p:nvPr>
            <p:custDataLst>
              <p:tags r:id="rId33"/>
            </p:custDataLst>
          </p:nvPr>
        </p:nvSpPr>
        <p:spPr>
          <a:xfrm>
            <a:off x="3581404" y="156885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身体检查：评估患者身体状况，确保手术安全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  <p:custDataLst>
      <p:tags r:id="rId34"/>
    </p:custData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术中护理</a:t>
            </a:r>
            <a:endParaRPr lang="zh-CN" altLang="en-US"/>
          </a:p>
        </p:txBody>
      </p:sp>
      <p:sp>
        <p:nvSpPr>
          <p:cNvPr id="4" name="圆角矩形 3"/>
          <p:cNvSpPr/>
          <p:nvPr>
            <p:custDataLst>
              <p:tags r:id="rId3"/>
            </p:custDataLst>
          </p:nvPr>
        </p:nvSpPr>
        <p:spPr>
          <a:xfrm rot="16200000">
            <a:off x="5609121" y="-3607631"/>
            <a:ext cx="966340" cy="1096696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" name="圆角矩形 4"/>
          <p:cNvSpPr/>
          <p:nvPr>
            <p:custDataLst>
              <p:tags r:id="rId4"/>
            </p:custDataLst>
          </p:nvPr>
        </p:nvSpPr>
        <p:spPr>
          <a:xfrm rot="16200000">
            <a:off x="198473" y="1803016"/>
            <a:ext cx="964749" cy="14475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6" name="圆角矩形 5"/>
          <p:cNvSpPr/>
          <p:nvPr>
            <p:custDataLst>
              <p:tags r:id="rId5"/>
            </p:custDataLst>
          </p:nvPr>
        </p:nvSpPr>
        <p:spPr>
          <a:xfrm rot="16200000">
            <a:off x="5610396" y="-2334500"/>
            <a:ext cx="966340" cy="1096776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7" name="圆角矩形 6"/>
          <p:cNvSpPr/>
          <p:nvPr>
            <p:custDataLst>
              <p:tags r:id="rId6"/>
            </p:custDataLst>
          </p:nvPr>
        </p:nvSpPr>
        <p:spPr>
          <a:xfrm rot="16200000">
            <a:off x="199748" y="3076785"/>
            <a:ext cx="964749" cy="14475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" name="圆角矩形 9"/>
          <p:cNvSpPr/>
          <p:nvPr>
            <p:custDataLst>
              <p:tags r:id="rId7"/>
            </p:custDataLst>
          </p:nvPr>
        </p:nvSpPr>
        <p:spPr>
          <a:xfrm rot="16200000">
            <a:off x="5609121" y="-1085595"/>
            <a:ext cx="966340" cy="1096696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1" name="圆角矩形 10"/>
          <p:cNvSpPr/>
          <p:nvPr>
            <p:custDataLst>
              <p:tags r:id="rId8"/>
            </p:custDataLst>
          </p:nvPr>
        </p:nvSpPr>
        <p:spPr>
          <a:xfrm rot="16200000">
            <a:off x="198473" y="4325053"/>
            <a:ext cx="964749" cy="14475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2" name="圆角矩形 11"/>
          <p:cNvSpPr/>
          <p:nvPr>
            <p:custDataLst>
              <p:tags r:id="rId9"/>
            </p:custDataLst>
          </p:nvPr>
        </p:nvSpPr>
        <p:spPr>
          <a:xfrm rot="16200000">
            <a:off x="5610396" y="186899"/>
            <a:ext cx="966340" cy="1096776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3" name="圆角矩形 12"/>
          <p:cNvSpPr/>
          <p:nvPr>
            <p:custDataLst>
              <p:tags r:id="rId10"/>
            </p:custDataLst>
          </p:nvPr>
        </p:nvSpPr>
        <p:spPr>
          <a:xfrm rot="16200000">
            <a:off x="199748" y="5598184"/>
            <a:ext cx="964749" cy="14475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11"/>
            </p:custDataLst>
          </p:nvPr>
        </p:nvSpPr>
        <p:spPr>
          <a:xfrm>
            <a:off x="1069328" y="3914489"/>
            <a:ext cx="10506462" cy="96634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术后护理：确保患者伤口清洁，避免感染，及时更换敷料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2"/>
            </p:custDataLst>
          </p:nvPr>
        </p:nvSpPr>
        <p:spPr>
          <a:xfrm>
            <a:off x="1069328" y="5188257"/>
            <a:ext cx="10506462" cy="965544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心理支持：给予患者心理安慰，减轻其紧张情绪，增强其信心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4" name="文本框 13"/>
          <p:cNvSpPr txBox="1"/>
          <p:nvPr>
            <p:custDataLst>
              <p:tags r:id="rId13"/>
            </p:custDataLst>
          </p:nvPr>
        </p:nvSpPr>
        <p:spPr>
          <a:xfrm>
            <a:off x="1069328" y="1392452"/>
            <a:ext cx="10506462" cy="96634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术前准备：确保患者身体状况良好，无感染、过敏等风险因素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5" name="文本框 14"/>
          <p:cNvSpPr txBox="1"/>
          <p:nvPr>
            <p:custDataLst>
              <p:tags r:id="rId14"/>
            </p:custDataLst>
          </p:nvPr>
        </p:nvSpPr>
        <p:spPr>
          <a:xfrm>
            <a:off x="1069328" y="2667496"/>
            <a:ext cx="10506462" cy="965544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术中监测：密切关注患者生命体征，如心率、血压、呼吸等</a:t>
            </a:r>
            <a:endParaRPr lang="zh-CN" altLang="en-US" sz="2400">
              <a:latin typeface="+mn-ea"/>
              <a:ea typeface="+mn-ea"/>
            </a:endParaRPr>
          </a:p>
        </p:txBody>
      </p:sp>
    </p:spTree>
    <p:custDataLst>
      <p:tags r:id="rId15"/>
    </p:custData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https://d.book118.com/198044033023006041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4"/>
  <p:tag name="KSO_WM_UNIT_INDEX" val="14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5"/>
  <p:tag name="KSO_WM_UNIT_INDEX" val="15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6"/>
  <p:tag name="KSO_WM_UNIT_INDEX" val="16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7"/>
  <p:tag name="KSO_WM_UNIT_INDEX" val="17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8"/>
  <p:tag name="KSO_WM_UNIT_INDEX" val="18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9"/>
  <p:tag name="KSO_WM_UNIT_INDEX" val="19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0"/>
  <p:tag name="KSO_WM_UNIT_INDEX" val="20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1"/>
  <p:tag name="KSO_WM_UNIT_INDEX" val="21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2"/>
  <p:tag name="KSO_WM_UNIT_INDEX" val="22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36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日期时间占位符"/>
  <p:tag name="KSO_WM_UNIT_SUBTYPE" val="c"/>
  <p:tag name="KSO_WM_UNIT_TYPE" val="f"/>
  <p:tag name="KSO_WM_UNIT_VALUE" val="8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&#10;二级&#10;三级&#10;四级&#10;五级"/>
  <p:tag name="KSO_WM_UNIT_SUBTYPE" val="a"/>
  <p:tag name="KSO_WM_UNIT_TYPE" val="f"/>
  <p:tag name="KSO_WM_UNIT_VALUE" val="330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TYPE" val="i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"/>
  <p:tag name="KSO_WM_UNIT_INDEX" val="9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"/>
  <p:tag name="KSO_WM_UNIT_INDEX" val="10"/>
  <p:tag name="KSO_WM_UNIT_LAYERLEVEL" val="1"/>
  <p:tag name="KSO_WM_UNIT_TYPE" val="i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1"/>
  <p:tag name="KSO_WM_UNIT_INDEX" val="11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2"/>
  <p:tag name="KSO_WM_UNIT_INDEX" val="12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3"/>
  <p:tag name="KSO_WM_UNIT_INDEX" val="13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4"/>
  <p:tag name="KSO_WM_UNIT_INDEX" val="14"/>
  <p:tag name="KSO_WM_UNIT_LAYERLEVEL" val="1"/>
  <p:tag name="KSO_WM_UNIT_TYPE" val="i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5"/>
  <p:tag name="KSO_WM_UNIT_INDEX" val="15"/>
  <p:tag name="KSO_WM_UNIT_LAYERLEVEL" val="1"/>
  <p:tag name="KSO_WM_UNIT_TYPE" val="i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6"/>
  <p:tag name="KSO_WM_UNIT_INDEX" val="16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7"/>
  <p:tag name="KSO_WM_UNIT_INDEX" val="17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8"/>
  <p:tag name="KSO_WM_UNIT_INDEX" val="18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9"/>
  <p:tag name="KSO_WM_UNIT_INDEX" val="19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0"/>
  <p:tag name="KSO_WM_UNIT_INDEX" val="20"/>
  <p:tag name="KSO_WM_UNIT_LAYERLEVEL" val="1"/>
  <p:tag name="KSO_WM_UNIT_TYPE" val="i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1"/>
  <p:tag name="KSO_WM_UNIT_INDEX" val="21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2"/>
  <p:tag name="KSO_WM_UNIT_INDEX" val="22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副标题"/>
  <p:tag name="KSO_WM_UNIT_TYPE" val="b"/>
  <p:tag name="KSO_WM_UNIT_VALUE" val="1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"/>
  <p:tag name="KSO_WM_UNIT_INDEX" val="8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9"/>
  <p:tag name="KSO_WM_UNIT_INDEX" val="9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0"/>
  <p:tag name="KSO_WM_UNIT_INDEX" val="10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1"/>
  <p:tag name="KSO_WM_UNIT_INDEX" val="11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2"/>
  <p:tag name="KSO_WM_UNIT_INDEX" val="12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0;二级&#10;三级&#10;四级&#10;五级"/>
  <p:tag name="KSO_WM_UNIT_SUBTYPE" val="a"/>
  <p:tag name="KSO_WM_UNIT_TYPE" val="f"/>
  <p:tag name="KSO_WM_UNIT_VALUE" val="160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0;二级&#10;三级&#10;四级&#10;五级"/>
  <p:tag name="KSO_WM_UNIT_SUBTYPE" val="a"/>
  <p:tag name="KSO_WM_UNIT_TYPE" val="f"/>
  <p:tag name="KSO_WM_UNIT_VALUE" val="160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&#10;二级&#10;三级&#10;四级&#10;五级"/>
  <p:tag name="KSO_WM_UNIT_SUBTYPE" val="a"/>
  <p:tag name="KSO_WM_UNIT_TYPE" val="h_f"/>
  <p:tag name="KSO_WM_UNIT_VALUE" val="128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&#10;二级&#10;三级&#10;四级&#10;五级"/>
  <p:tag name="KSO_WM_UNIT_SUBTYPE" val="a"/>
  <p:tag name="KSO_WM_UNIT_TYPE" val="h_f"/>
  <p:tag name="KSO_WM_UNIT_VALUE" val="128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&#10;二级&#10;三级&#10;四级&#10;五级"/>
  <p:tag name="KSO_WM_UNIT_SUBTYPE" val="a"/>
  <p:tag name="KSO_WM_UNIT_TYPE" val="f"/>
  <p:tag name="KSO_WM_UNIT_VALUE" val="396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1"/>
  <p:tag name="KSO_WM_UNIT_INDEX" val="11"/>
  <p:tag name="KSO_WM_UNIT_LAYERLEVEL" val="1"/>
  <p:tag name="KSO_WM_UNIT_TYPE" val="i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2"/>
  <p:tag name="KSO_WM_UNIT_INDEX" val="12"/>
  <p:tag name="KSO_WM_UNIT_LAYERLEVEL" val="1"/>
  <p:tag name="KSO_WM_UNIT_TYPE" val="i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3"/>
  <p:tag name="KSO_WM_UNIT_INDEX" val="13"/>
  <p:tag name="KSO_WM_UNIT_LAYERLEVEL" val="1"/>
  <p:tag name="KSO_WM_UNIT_TYPE" val="i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TYPE" val="i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5"/>
  <p:tag name="KSO_WM_UNIT_INDEX" val="15"/>
  <p:tag name="KSO_WM_UNIT_LAYERLEVEL" val="1"/>
  <p:tag name="KSO_WM_UNIT_TYPE" val="i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81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2"/>
  <p:tag name="KSO_WM_UNIT_INDEX" val="2"/>
  <p:tag name="KSO_WM_UNIT_LAYERLEVEL" val="1"/>
  <p:tag name="KSO_WM_UNIT_NOCLEAR" val="0"/>
  <p:tag name="KSO_WM_UNIT_PRESET_TEXT" val="日期时间占位符"/>
  <p:tag name="KSO_WM_UNIT_SUBTYPE" val="c"/>
  <p:tag name="KSO_WM_UNIT_TYPE" val="f"/>
  <p:tag name="KSO_WM_UNIT_VALUE" val="8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ISCONTENTSTITLE" val="0"/>
  <p:tag name="KSO_WM_UNIT_ISNUMDGMTITLE" val="0"/>
  <p:tag name="KSO_WM_UNIT_LAYERLEVEL" val="1"/>
  <p:tag name="KSO_WM_UNIT_NOCLEAR" val="0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  <p:tag name="KSO_WM_UNIT_NOCLEAR" val="0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  <p:tag name="KSO_WM_TEMPLATE_THUMBS_INDEX" val="1、9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1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1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1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1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LAYERLEVEL" val="1"/>
  <p:tag name="KSO_WM_UNIT_TYPE" val="i"/>
</p:tagLst>
</file>

<file path=ppt/tags/tag1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4"/>
  <p:tag name="KSO_WM_UNIT_INDEX" val="14"/>
  <p:tag name="KSO_WM_UNIT_LAYERLEVEL" val="1"/>
  <p:tag name="KSO_WM_UNIT_TYPE" val="i"/>
</p:tagLst>
</file>

<file path=ppt/tags/tag1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5"/>
  <p:tag name="KSO_WM_UNIT_INDEX" val="15"/>
  <p:tag name="KSO_WM_UNIT_LAYERLEVEL" val="1"/>
  <p:tag name="KSO_WM_UNIT_TYPE" val="i"/>
</p:tagLst>
</file>

<file path=ppt/tags/tag1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6"/>
  <p:tag name="KSO_WM_UNIT_INDEX" val="16"/>
  <p:tag name="KSO_WM_UNIT_LAYERLEVEL" val="1"/>
  <p:tag name="KSO_WM_UNIT_TYPE" val="i"/>
</p:tagLst>
</file>

<file path=ppt/tags/tag1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7"/>
  <p:tag name="KSO_WM_UNIT_INDEX" val="17"/>
  <p:tag name="KSO_WM_UNIT_LAYERLEVEL" val="1"/>
  <p:tag name="KSO_WM_UNIT_TYPE" val="i"/>
</p:tagLst>
</file>

<file path=ppt/tags/tag1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8"/>
  <p:tag name="KSO_WM_UNIT_INDEX" val="18"/>
  <p:tag name="KSO_WM_UNIT_LAYERLEVEL" val="1"/>
  <p:tag name="KSO_WM_UNIT_TYPE" val="i"/>
</p:tagLst>
</file>

<file path=ppt/tags/tag1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9"/>
  <p:tag name="KSO_WM_UNIT_INDEX" val="19"/>
  <p:tag name="KSO_WM_UNIT_LAYERLEVEL" val="1"/>
  <p:tag name="KSO_WM_UNIT_TYPE" val="i"/>
</p:tagLst>
</file>

<file path=ppt/tags/tag1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0"/>
  <p:tag name="KSO_WM_UNIT_INDEX" val="20"/>
  <p:tag name="KSO_WM_UNIT_LAYERLEVEL" val="1"/>
  <p:tag name="KSO_WM_UNIT_TYPE" val="i"/>
</p:tagLst>
</file>

<file path=ppt/tags/tag1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1"/>
  <p:tag name="KSO_WM_UNIT_INDEX" val="21"/>
  <p:tag name="KSO_WM_UNIT_LAYERLEVEL" val="1"/>
  <p:tag name="KSO_WM_UNIT_TYPE" val="i"/>
</p:tagLst>
</file>

<file path=ppt/tags/tag1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2"/>
  <p:tag name="KSO_WM_UNIT_INDEX" val="22"/>
  <p:tag name="KSO_WM_UNIT_LAYERLEVEL" val="1"/>
  <p:tag name="KSO_WM_UNIT_TYPE" val="i"/>
</p:tagLst>
</file>

<file path=ppt/tags/tag1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1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36"/>
</p:tagLst>
</file>

<file path=ppt/tags/tag1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日期时间占位符"/>
  <p:tag name="KSO_WM_UNIT_SUBTYPE" val="c"/>
  <p:tag name="KSO_WM_UNIT_TYPE" val="f"/>
  <p:tag name="KSO_WM_UNIT_VALUE" val="8"/>
</p:tagLst>
</file>

<file path=ppt/tags/tag1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1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&#10;二级&#10;三级&#10;四级&#10;五级"/>
  <p:tag name="KSO_WM_UNIT_SUBTYPE" val="a"/>
  <p:tag name="KSO_WM_UNIT_TYPE" val="f"/>
  <p:tag name="KSO_WM_UNIT_VALUE" val="330"/>
</p:tagLst>
</file>

<file path=ppt/tags/tag1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1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1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1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1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1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TYPE" val="i"/>
</p:tagLst>
</file>

<file path=ppt/tags/tag1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"/>
  <p:tag name="KSO_WM_UNIT_INDEX" val="9"/>
  <p:tag name="KSO_WM_UNIT_LAYERLEVEL" val="1"/>
  <p:tag name="KSO_WM_UNIT_TYPE" val="i"/>
</p:tagLst>
</file>

<file path=ppt/tags/tag1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"/>
  <p:tag name="KSO_WM_UNIT_INDEX" val="10"/>
  <p:tag name="KSO_WM_UNIT_LAYERLEVEL" val="1"/>
  <p:tag name="KSO_WM_UNIT_TYPE" val="i"/>
</p:tagLst>
</file>

<file path=ppt/tags/tag1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1"/>
  <p:tag name="KSO_WM_UNIT_INDEX" val="11"/>
  <p:tag name="KSO_WM_UNIT_LAYERLEVEL" val="1"/>
  <p:tag name="KSO_WM_UNIT_TYPE" val="i"/>
</p:tagLst>
</file>

<file path=ppt/tags/tag1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2"/>
  <p:tag name="KSO_WM_UNIT_INDEX" val="12"/>
  <p:tag name="KSO_WM_UNIT_LAYERLEVEL" val="1"/>
  <p:tag name="KSO_WM_UNIT_TYPE" val="i"/>
</p:tagLst>
</file>

<file path=ppt/tags/tag1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3"/>
  <p:tag name="KSO_WM_UNIT_INDEX" val="13"/>
  <p:tag name="KSO_WM_UNIT_LAYERLEVEL" val="1"/>
  <p:tag name="KSO_WM_UNIT_TYPE" val="i"/>
</p:tagLst>
</file>

<file path=ppt/tags/tag1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4"/>
  <p:tag name="KSO_WM_UNIT_INDEX" val="14"/>
  <p:tag name="KSO_WM_UNIT_LAYERLEVEL" val="1"/>
  <p:tag name="KSO_WM_UNIT_TYPE" val="i"/>
</p:tagLst>
</file>

<file path=ppt/tags/tag1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5"/>
  <p:tag name="KSO_WM_UNIT_INDEX" val="15"/>
  <p:tag name="KSO_WM_UNIT_LAYERLEVEL" val="1"/>
  <p:tag name="KSO_WM_UNIT_TYPE" val="i"/>
</p:tagLst>
</file>

<file path=ppt/tags/tag1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6"/>
  <p:tag name="KSO_WM_UNIT_INDEX" val="16"/>
  <p:tag name="KSO_WM_UNIT_LAYERLEVEL" val="1"/>
  <p:tag name="KSO_WM_UNIT_TYPE" val="i"/>
</p:tagLst>
</file>

<file path=ppt/tags/tag1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7"/>
  <p:tag name="KSO_WM_UNIT_INDEX" val="17"/>
  <p:tag name="KSO_WM_UNIT_LAYERLEVEL" val="1"/>
  <p:tag name="KSO_WM_UNIT_TYPE" val="i"/>
</p:tagLst>
</file>

<file path=ppt/tags/tag1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8"/>
  <p:tag name="KSO_WM_UNIT_INDEX" val="18"/>
  <p:tag name="KSO_WM_UNIT_LAYERLEVEL" val="1"/>
  <p:tag name="KSO_WM_UNIT_TYPE" val="i"/>
</p:tagLst>
</file>

<file path=ppt/tags/tag1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9"/>
  <p:tag name="KSO_WM_UNIT_INDEX" val="19"/>
  <p:tag name="KSO_WM_UNIT_LAYERLEVEL" val="1"/>
  <p:tag name="KSO_WM_UNIT_TYPE" val="i"/>
</p:tagLst>
</file>

<file path=ppt/tags/tag1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0"/>
  <p:tag name="KSO_WM_UNIT_INDEX" val="20"/>
  <p:tag name="KSO_WM_UNIT_LAYERLEVEL" val="1"/>
  <p:tag name="KSO_WM_UNIT_TYPE" val="i"/>
</p:tagLst>
</file>

<file path=ppt/tags/tag1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1"/>
  <p:tag name="KSO_WM_UNIT_INDEX" val="21"/>
  <p:tag name="KSO_WM_UNIT_LAYERLEVEL" val="1"/>
  <p:tag name="KSO_WM_UNIT_TYPE" val="i"/>
</p:tagLst>
</file>

<file path=ppt/tags/tag1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2"/>
  <p:tag name="KSO_WM_UNIT_INDEX" val="22"/>
  <p:tag name="KSO_WM_UNIT_LAYERLEVEL" val="1"/>
  <p:tag name="KSO_WM_UNIT_TYPE" val="i"/>
</p:tagLst>
</file>

<file path=ppt/tags/tag1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1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副标题"/>
  <p:tag name="KSO_WM_UNIT_TYPE" val="b"/>
  <p:tag name="KSO_WM_UNIT_VALUE" val="10"/>
</p:tagLst>
</file>

<file path=ppt/tags/tag1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1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1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1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1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1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"/>
  <p:tag name="KSO_WM_UNIT_INDEX" val="8"/>
  <p:tag name="KSO_WM_UNIT_LAYERLEVEL" val="1"/>
  <p:tag name="KSO_WM_UNIT_TYPE" val="i"/>
</p:tagLst>
</file>

<file path=ppt/tags/tag1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9"/>
  <p:tag name="KSO_WM_UNIT_INDEX" val="9"/>
  <p:tag name="KSO_WM_UNIT_LAYERLEVEL" val="1"/>
  <p:tag name="KSO_WM_UNIT_TYPE" val="i"/>
</p:tagLst>
</file>

<file path=ppt/tags/tag2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0"/>
  <p:tag name="KSO_WM_UNIT_INDEX" val="10"/>
  <p:tag name="KSO_WM_UNIT_LAYERLEVEL" val="1"/>
  <p:tag name="KSO_WM_UNIT_TYPE" val="i"/>
</p:tagLst>
</file>

<file path=ppt/tags/tag2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1"/>
  <p:tag name="KSO_WM_UNIT_INDEX" val="11"/>
  <p:tag name="KSO_WM_UNIT_LAYERLEVEL" val="1"/>
  <p:tag name="KSO_WM_UNIT_TYPE" val="i"/>
</p:tagLst>
</file>

<file path=ppt/tags/tag2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2"/>
  <p:tag name="KSO_WM_UNIT_INDEX" val="12"/>
  <p:tag name="KSO_WM_UNIT_LAYERLEVEL" val="1"/>
  <p:tag name="KSO_WM_UNIT_TYPE" val="i"/>
</p:tagLst>
</file>

<file path=ppt/tags/tag2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2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7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2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0;二级&#10;三级&#10;四级&#10;五级"/>
  <p:tag name="KSO_WM_UNIT_SUBTYPE" val="a"/>
  <p:tag name="KSO_WM_UNIT_TYPE" val="f"/>
  <p:tag name="KSO_WM_UNIT_VALUE" val="160"/>
</p:tagLst>
</file>

<file path=ppt/tags/tag2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0;二级&#10;三级&#10;四级&#10;五级"/>
  <p:tag name="KSO_WM_UNIT_SUBTYPE" val="a"/>
  <p:tag name="KSO_WM_UNIT_TYPE" val="f"/>
  <p:tag name="KSO_WM_UNIT_VALUE" val="160"/>
</p:tagLst>
</file>

<file path=ppt/tags/tag2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2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&#10;二级&#10;三级&#10;四级&#10;五级"/>
  <p:tag name="KSO_WM_UNIT_SUBTYPE" val="a"/>
  <p:tag name="KSO_WM_UNIT_TYPE" val="h_f"/>
  <p:tag name="KSO_WM_UNIT_VALUE" val="128"/>
</p:tagLst>
</file>

<file path=ppt/tags/tag2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2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&#10;二级&#10;三级&#10;四级&#10;五级"/>
  <p:tag name="KSO_WM_UNIT_SUBTYPE" val="a"/>
  <p:tag name="KSO_WM_UNIT_TYPE" val="h_f"/>
  <p:tag name="KSO_WM_UNIT_VALUE" val="128"/>
</p:tagLst>
</file>

<file path=ppt/tags/tag2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2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2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2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2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2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2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2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2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2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&#10;二级&#10;三级&#10;四级&#10;五级"/>
  <p:tag name="KSO_WM_UNIT_SUBTYPE" val="a"/>
  <p:tag name="KSO_WM_UNIT_TYPE" val="f"/>
  <p:tag name="KSO_WM_UNIT_VALUE" val="396"/>
</p:tagLst>
</file>

<file path=ppt/tags/tag2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2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2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2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2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2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2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2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2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2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2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2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2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2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2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2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2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1"/>
  <p:tag name="KSO_WM_UNIT_INDEX" val="11"/>
  <p:tag name="KSO_WM_UNIT_LAYERLEVEL" val="1"/>
  <p:tag name="KSO_WM_UNIT_TYPE" val="i"/>
</p:tagLst>
</file>

<file path=ppt/tags/tag2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2"/>
  <p:tag name="KSO_WM_UNIT_INDEX" val="12"/>
  <p:tag name="KSO_WM_UNIT_LAYERLEVEL" val="1"/>
  <p:tag name="KSO_WM_UNIT_TYPE" val="i"/>
</p:tagLst>
</file>

<file path=ppt/tags/tag2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3"/>
  <p:tag name="KSO_WM_UNIT_INDEX" val="13"/>
  <p:tag name="KSO_WM_UNIT_LAYERLEVEL" val="1"/>
  <p:tag name="KSO_WM_UNIT_TYPE" val="i"/>
</p:tagLst>
</file>

<file path=ppt/tags/tag2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TYPE" val="i"/>
</p:tagLst>
</file>

<file path=ppt/tags/tag2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5"/>
  <p:tag name="KSO_WM_UNIT_INDEX" val="15"/>
  <p:tag name="KSO_WM_UNIT_LAYERLEVEL" val="1"/>
  <p:tag name="KSO_WM_UNIT_TYPE" val="i"/>
</p:tagLst>
</file>

<file path=ppt/tags/tag2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2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2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2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2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81"/>
</p:tagLst>
</file>

<file path=ppt/tags/tag2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2"/>
  <p:tag name="KSO_WM_UNIT_INDEX" val="2"/>
  <p:tag name="KSO_WM_UNIT_LAYERLEVEL" val="1"/>
  <p:tag name="KSO_WM_UNIT_NOCLEAR" val="0"/>
  <p:tag name="KSO_WM_UNIT_PRESET_TEXT" val="日期时间占位符"/>
  <p:tag name="KSO_WM_UNIT_SUBTYPE" val="c"/>
  <p:tag name="KSO_WM_UNIT_TYPE" val="f"/>
  <p:tag name="KSO_WM_UNIT_VALUE" val="8"/>
</p:tagLst>
</file>

<file path=ppt/tags/tag2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25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ISCONTENTSTITLE" val="0"/>
  <p:tag name="KSO_WM_UNIT_ISNUMDGMTITLE" val="0"/>
  <p:tag name="KSO_WM_UNIT_LAYERLEVEL" val="1"/>
  <p:tag name="KSO_WM_UNIT_NOCLEAR" val="0"/>
</p:tagLst>
</file>

<file path=ppt/tags/tag26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  <p:tag name="KSO_WM_UNIT_NOCLEAR" val="0"/>
</p:tagLst>
</file>

<file path=ppt/tags/tag2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6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  <p:tag name="KSO_WM_TEMPLATE_THUMBS_INDEX" val="1、9"/>
</p:tagLst>
</file>

<file path=ppt/tags/tag26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文档&#10;标题内容"/>
  <p:tag name="KSO_WM_UNIT_TYPE" val="a"/>
  <p:tag name="KSO_WM_UNIT_VALUE" val="30"/>
</p:tagLst>
</file>

<file path=ppt/tags/tag26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1*f*2"/>
  <p:tag name="KSO_WM_UNIT_INDEX" val="2"/>
  <p:tag name="KSO_WM_UNIT_LAYERLEVEL" val="1"/>
  <p:tag name="KSO_WM_UNIT_NOCLEAR" val="0"/>
  <p:tag name="KSO_WM_UNIT_PRESET_TEXT" val="YOUR LOGO"/>
  <p:tag name="KSO_WM_UNIT_SUBTYPE" val="g"/>
  <p:tag name="KSO_WM_UNIT_TYPE" val="f"/>
  <p:tag name="KSO_WM_UNIT_VALUE" val="36"/>
</p:tagLst>
</file>

<file path=ppt/tags/tag26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1*f*1"/>
  <p:tag name="KSO_WM_UNIT_INDEX" val="1"/>
  <p:tag name="KSO_WM_UNIT_LAYERLEVEL" val="1"/>
  <p:tag name="KSO_WM_UNIT_NOCLEAR" val="0"/>
  <p:tag name="KSO_WM_UNIT_PRESET_TEXT" val="汇报时间：20XX/XX/XX"/>
  <p:tag name="KSO_WM_UNIT_SUBTYPE" val="c"/>
  <p:tag name="KSO_WM_UNIT_TYPE" val="f"/>
  <p:tag name="KSO_WM_UNIT_VALUE" val="8"/>
</p:tagLst>
</file>

<file path=ppt/tags/tag26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1*f*3"/>
  <p:tag name="KSO_WM_UNIT_INDEX" val="3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33"/>
</p:tagLst>
</file>

<file path=ppt/tags/tag269.xml><?xml version="1.0" encoding="utf-8"?>
<p:tagLst xmlns:p="http://schemas.openxmlformats.org/presentationml/2006/main">
  <p:tag name="KSO_WM_BEAUTIFY_FLAG" val="#wm#"/>
  <p:tag name="KSO_WM_SLIDE_ID" val="custom20230979_1"/>
  <p:tag name="KSO_WM_SLIDE_INDEX" val="1"/>
  <p:tag name="KSO_WM_SLIDE_ITEM_CNT" val="0"/>
  <p:tag name="KSO_WM_SLIDE_LAYOUT" val="a_f"/>
  <p:tag name="KSO_WM_SLIDE_LAYOUT_CNT" val="1_3"/>
  <p:tag name="KSO_WM_SLIDE_SUBTYPE" val="pureTxt"/>
  <p:tag name="KSO_WM_SLIDE_THEME_ID" val="3312538"/>
  <p:tag name="KSO_WM_SLIDE_THEME_NAME" val="绿色简单创意图形简约风主题模板"/>
  <p:tag name="KSO_WM_SLIDE_TYPE" val="title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  <p:tag name="KSO_WM_TEMPLATE_THUMBS_INDEX" val="1、9"/>
</p:tagLst>
</file>

<file path=ppt/tags/tag2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4*l_h_i*1_1_1"/>
  <p:tag name="KSO_WM_UNIT_INDEX" val="1_1_1"/>
  <p:tag name="KSO_WM_UNIT_LAYERLEVEL" val="1_1_1"/>
  <p:tag name="KSO_WM_UNIT_PRESET_TEXT" val="1"/>
  <p:tag name="KSO_WM_UNIT_SUBTYPE" val="d"/>
  <p:tag name="KSO_WM_UNIT_TYPE" val="l_h_i"/>
</p:tagLst>
</file>

<file path=ppt/tags/tag2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4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2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4*l_h_i*1_2_1"/>
  <p:tag name="KSO_WM_UNIT_INDEX" val="1_2_1"/>
  <p:tag name="KSO_WM_UNIT_LAYERLEVEL" val="1_1_1"/>
  <p:tag name="KSO_WM_UNIT_PRESET_TEXT" val="2"/>
  <p:tag name="KSO_WM_UNIT_SUBTYPE" val="d"/>
  <p:tag name="KSO_WM_UNIT_TYPE" val="l_h_i"/>
</p:tagLst>
</file>

<file path=ppt/tags/tag2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4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2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4*l_h_i*1_3_1"/>
  <p:tag name="KSO_WM_UNIT_INDEX" val="1_3_1"/>
  <p:tag name="KSO_WM_UNIT_LAYERLEVEL" val="1_1_1"/>
  <p:tag name="KSO_WM_UNIT_PRESET_TEXT" val="3"/>
  <p:tag name="KSO_WM_UNIT_SUBTYPE" val="d"/>
  <p:tag name="KSO_WM_UNIT_TYPE" val="l_h_i"/>
</p:tagLst>
</file>

<file path=ppt/tags/tag2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4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2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4*l_h_i*1_4_1"/>
  <p:tag name="KSO_WM_UNIT_INDEX" val="1_4_1"/>
  <p:tag name="KSO_WM_UNIT_LAYERLEVEL" val="1_1_1"/>
  <p:tag name="KSO_WM_UNIT_PRESET_TEXT" val="4"/>
  <p:tag name="KSO_WM_UNIT_SUBTYPE" val="d"/>
  <p:tag name="KSO_WM_UNIT_TYPE" val="l_h_i"/>
</p:tagLst>
</file>

<file path=ppt/tags/tag2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4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27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4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27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4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0"/>
</p:tagLst>
</file>

<file path=ppt/tags/tag280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79_4"/>
  <p:tag name="KSO_WM_SLIDE_INDEX" val="4"/>
  <p:tag name="KSO_WM_SLIDE_ITEM_CNT" val="4"/>
  <p:tag name="KSO_WM_SLIDE_LAYOUT" val="a_b_l"/>
  <p:tag name="KSO_WM_SLIDE_LAYOUT_CNT" val="1_1_1"/>
  <p:tag name="KSO_WM_SLIDE_SUBTYPE" val="diag"/>
  <p:tag name="KSO_WM_SLIDE_THEME_ID" val="3312538"/>
  <p:tag name="KSO_WM_SLIDE_THEME_NAME" val="绿色简单创意图形简约风主题模板"/>
  <p:tag name="KSO_WM_SLIDE_TYPE" val="contents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</p:tagLst>
</file>

<file path=ppt/tags/tag28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章节标题"/>
  <p:tag name="KSO_WM_UNIT_TYPE" val="a"/>
  <p:tag name="KSO_WM_UNIT_VALUE" val="14"/>
</p:tagLst>
</file>

<file path=ppt/tags/tag28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1"/>
  <p:tag name="KSO_WM_UNIT_DIAGRAM_ISNUMVISUAL" val="0"/>
  <p:tag name="KSO_WM_UNIT_DIAGRAM_ISREFERUNIT" val="0"/>
  <p:tag name="KSO_WM_UNIT_HIGHLIGHT" val="0"/>
  <p:tag name="KSO_WM_UNIT_ID" val="custom20230979_7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13"/>
</p:tagLst>
</file>

<file path=ppt/tags/tag283.xml><?xml version="1.0" encoding="utf-8"?>
<p:tagLst xmlns:p="http://schemas.openxmlformats.org/presentationml/2006/main">
  <p:tag name="KSO_WM_BEAUTIFY_FLAG" val="#wm#"/>
  <p:tag name="KSO_WM_SLIDE_ID" val="custom20230979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HEME_ID" val="3312538"/>
  <p:tag name="KSO_WM_SLIDE_THEME_NAME" val="绿色简单创意图形简约风主题模板"/>
  <p:tag name="KSO_WM_SLIDE_TYPE" val="sectionTitle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</p:tagLst>
</file>

<file path=ppt/tags/tag2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10_1"/>
  <p:tag name="KSO_WM_UNIT_INDEX" val="1_10_1"/>
  <p:tag name="KSO_WM_UNIT_LAYERLEVEL" val="1_1_1"/>
  <p:tag name="KSO_WM_UNIT_LINE_FILL_TYPE" val="2"/>
  <p:tag name="KSO_WM_UNIT_LINE_FORE_SCHEMECOLOR_INDEX" val="5"/>
  <p:tag name="KSO_WM_UNIT_TYPE" val="m_h_i"/>
  <p:tag name="KSO_WM_UNIT_USESOURCEFORMAT_APPLY" val="0"/>
</p:tagLst>
</file>

<file path=ppt/tags/tag2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9_1"/>
  <p:tag name="KSO_WM_UNIT_INDEX" val="1_9_1"/>
  <p:tag name="KSO_WM_UNIT_LAYERLEVEL" val="1_1_1"/>
  <p:tag name="KSO_WM_UNIT_LINE_FILL_TYPE" val="2"/>
  <p:tag name="KSO_WM_UNIT_LINE_FORE_SCHEMECOLOR_INDEX" val="5"/>
  <p:tag name="KSO_WM_UNIT_TYPE" val="m_h_i"/>
  <p:tag name="KSO_WM_UNIT_USESOURCEFORMAT_APPLY" val="0"/>
</p:tagLst>
</file>

<file path=ppt/tags/tag2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8_1"/>
  <p:tag name="KSO_WM_UNIT_INDEX" val="1_8_1"/>
  <p:tag name="KSO_WM_UNIT_LAYERLEVEL" val="1_1_1"/>
  <p:tag name="KSO_WM_UNIT_LINE_FILL_TYPE" val="2"/>
  <p:tag name="KSO_WM_UNIT_LINE_FORE_SCHEMECOLOR_INDEX" val="5"/>
  <p:tag name="KSO_WM_UNIT_TYPE" val="m_h_i"/>
  <p:tag name="KSO_WM_UNIT_USESOURCEFORMAT_APPLY" val="0"/>
</p:tagLst>
</file>

<file path=ppt/tags/tag2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7_1"/>
  <p:tag name="KSO_WM_UNIT_INDEX" val="1_7_1"/>
  <p:tag name="KSO_WM_UNIT_LAYERLEVEL" val="1_1_1"/>
  <p:tag name="KSO_WM_UNIT_LINE_FILL_TYPE" val="2"/>
  <p:tag name="KSO_WM_UNIT_LINE_FORE_SCHEMECOLOR_INDEX" val="5"/>
  <p:tag name="KSO_WM_UNIT_TYPE" val="m_h_i"/>
  <p:tag name="KSO_WM_UNIT_USESOURCEFORMAT_APPLY" val="0"/>
</p:tagLst>
</file>

<file path=ppt/tags/tag2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6_1"/>
  <p:tag name="KSO_WM_UNIT_INDEX" val="1_6_1"/>
  <p:tag name="KSO_WM_UNIT_LAYERLEVEL" val="1_1_1"/>
  <p:tag name="KSO_WM_UNIT_LINE_FILL_TYPE" val="2"/>
  <p:tag name="KSO_WM_UNIT_LINE_FORE_SCHEMECOLOR_INDEX" val="5"/>
  <p:tag name="KSO_WM_UNIT_TYPE" val="m_h_i"/>
  <p:tag name="KSO_WM_UNIT_USESOURCEFORMAT_APPLY" val="0"/>
</p:tagLst>
</file>

<file path=ppt/tags/tag2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5_1"/>
  <p:tag name="KSO_WM_UNIT_INDEX" val="1_5_1"/>
  <p:tag name="KSO_WM_UNIT_LAYERLEVEL" val="1_1_1"/>
  <p:tag name="KSO_WM_UNIT_LINE_FILL_TYPE" val="2"/>
  <p:tag name="KSO_WM_UNIT_LINE_FORE_SCHEMECOLOR_INDEX" val="5"/>
  <p:tag name="KSO_WM_UNIT_TYPE" val="m_h_i"/>
  <p:tag name="KSO_WM_UNIT_USESOURCEFORMAT_APPLY" val="0"/>
</p:tagLst>
</file>

<file path=ppt/tags/tag2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4_1"/>
  <p:tag name="KSO_WM_UNIT_INDEX" val="1_4_1"/>
  <p:tag name="KSO_WM_UNIT_LAYERLEVEL" val="1_1_1"/>
  <p:tag name="KSO_WM_UNIT_LINE_FILL_TYPE" val="2"/>
  <p:tag name="KSO_WM_UNIT_LINE_FORE_SCHEMECOLOR_INDEX" val="5"/>
  <p:tag name="KSO_WM_UNIT_TYPE" val="m_h_i"/>
  <p:tag name="KSO_WM_UNIT_USESOURCEFORMAT_APPLY" val="0"/>
</p:tagLst>
</file>

<file path=ppt/tags/tag2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3_1"/>
  <p:tag name="KSO_WM_UNIT_INDEX" val="1_3_1"/>
  <p:tag name="KSO_WM_UNIT_LAYERLEVEL" val="1_1_1"/>
  <p:tag name="KSO_WM_UNIT_LINE_FILL_TYPE" val="2"/>
  <p:tag name="KSO_WM_UNIT_LINE_FORE_SCHEMECOLOR_INDEX" val="5"/>
  <p:tag name="KSO_WM_UNIT_TYPE" val="m_h_i"/>
  <p:tag name="KSO_WM_UNIT_USESOURCEFORMAT_APPLY" val="0"/>
</p:tagLst>
</file>

<file path=ppt/tags/tag2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2_1"/>
  <p:tag name="KSO_WM_UNIT_INDEX" val="1_2_1"/>
  <p:tag name="KSO_WM_UNIT_LAYERLEVEL" val="1_1_1"/>
  <p:tag name="KSO_WM_UNIT_LINE_FILL_TYPE" val="2"/>
  <p:tag name="KSO_WM_UNIT_LINE_FORE_SCHEMECOLOR_INDEX" val="5"/>
  <p:tag name="KSO_WM_UNIT_TYPE" val="m_h_i"/>
  <p:tag name="KSO_WM_UNIT_USESOURCEFORMAT_APPLY" val="0"/>
</p:tagLst>
</file>

<file path=ppt/tags/tag2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1_1"/>
  <p:tag name="KSO_WM_UNIT_INDEX" val="1_1_1"/>
  <p:tag name="KSO_WM_UNIT_LAYERLEVEL" val="1_1_1"/>
  <p:tag name="KSO_WM_UNIT_LINE_FILL_TYPE" val="2"/>
  <p:tag name="KSO_WM_UNIT_LINE_FORE_SCHEMECOLOR_INDEX" val="5"/>
  <p:tag name="KSO_WM_UNIT_TYPE" val="m_h_i"/>
  <p:tag name="KSO_WM_UNIT_USESOURCEFORMAT_APPLY" val="0"/>
</p:tagLst>
</file>

<file path=ppt/tags/tag2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f*1_2_1"/>
  <p:tag name="KSO_WM_UNIT_INDEX" val="1_2_1"/>
  <p:tag name="KSO_WM_UNIT_LAYERLEVEL" val="1_1_1"/>
  <p:tag name="KSO_WM_UNIT_NOCLEAR" val="0"/>
  <p:tag name="KSO_WM_UNIT_PRESET_TEXT" val="单击此处输入项正文"/>
  <p:tag name="KSO_WM_UNIT_SUBTYPE" val="a"/>
  <p:tag name="KSO_WM_UNIT_TEXT_FILL_FORE_SCHEMECOLOR_INDEX" val="13"/>
  <p:tag name="KSO_WM_UNIT_TEXT_FILL_TYPE" val="1"/>
  <p:tag name="KSO_WM_UNIT_TYPE" val="m_h_f"/>
  <p:tag name="KSO_WM_UNIT_USESOURCEFORMAT_APPLY" val="0"/>
  <p:tag name="KSO_WM_UNIT_VALUE" val="60"/>
</p:tagLst>
</file>

<file path=ppt/tags/tag2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f*1_4_1"/>
  <p:tag name="KSO_WM_UNIT_INDEX" val="1_4_1"/>
  <p:tag name="KSO_WM_UNIT_LAYERLEVEL" val="1_1_1"/>
  <p:tag name="KSO_WM_UNIT_NOCLEAR" val="0"/>
  <p:tag name="KSO_WM_UNIT_PRESET_TEXT" val="单击此处输入项正文"/>
  <p:tag name="KSO_WM_UNIT_SUBTYPE" val="a"/>
  <p:tag name="KSO_WM_UNIT_TEXT_FILL_FORE_SCHEMECOLOR_INDEX" val="13"/>
  <p:tag name="KSO_WM_UNIT_TEXT_FILL_TYPE" val="1"/>
  <p:tag name="KSO_WM_UNIT_TYPE" val="m_h_f"/>
  <p:tag name="KSO_WM_UNIT_USESOURCEFORMAT_APPLY" val="0"/>
  <p:tag name="KSO_WM_UNIT_VALUE" val="60"/>
</p:tagLst>
</file>

<file path=ppt/tags/tag2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f*1_6_1"/>
  <p:tag name="KSO_WM_UNIT_INDEX" val="1_6_1"/>
  <p:tag name="KSO_WM_UNIT_LAYERLEVEL" val="1_1_1"/>
  <p:tag name="KSO_WM_UNIT_NOCLEAR" val="0"/>
  <p:tag name="KSO_WM_UNIT_PRESET_TEXT" val="单击此处输入项正文"/>
  <p:tag name="KSO_WM_UNIT_SUBTYPE" val="a"/>
  <p:tag name="KSO_WM_UNIT_TEXT_FILL_FORE_SCHEMECOLOR_INDEX" val="13"/>
  <p:tag name="KSO_WM_UNIT_TEXT_FILL_TYPE" val="1"/>
  <p:tag name="KSO_WM_UNIT_TYPE" val="m_h_f"/>
  <p:tag name="KSO_WM_UNIT_USESOURCEFORMAT_APPLY" val="0"/>
  <p:tag name="KSO_WM_UNIT_VALUE" val="60"/>
</p:tagLst>
</file>

<file path=ppt/tags/tag2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f*1_8_1"/>
  <p:tag name="KSO_WM_UNIT_INDEX" val="1_8_1"/>
  <p:tag name="KSO_WM_UNIT_LAYERLEVEL" val="1_1_1"/>
  <p:tag name="KSO_WM_UNIT_NOCLEAR" val="0"/>
  <p:tag name="KSO_WM_UNIT_PRESET_TEXT" val="单击此处输入项正文"/>
  <p:tag name="KSO_WM_UNIT_SUBTYPE" val="a"/>
  <p:tag name="KSO_WM_UNIT_TEXT_FILL_FORE_SCHEMECOLOR_INDEX" val="13"/>
  <p:tag name="KSO_WM_UNIT_TEXT_FILL_TYPE" val="1"/>
  <p:tag name="KSO_WM_UNIT_TYPE" val="m_h_f"/>
  <p:tag name="KSO_WM_UNIT_USESOURCEFORMAT_APPLY" val="0"/>
  <p:tag name="KSO_WM_UNIT_VALUE" val="60"/>
</p:tagLst>
</file>

<file path=ppt/tags/tag2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f*1_10_1"/>
  <p:tag name="KSO_WM_UNIT_INDEX" val="1_10_1"/>
  <p:tag name="KSO_WM_UNIT_LAYERLEVEL" val="1_1_1"/>
  <p:tag name="KSO_WM_UNIT_NOCLEAR" val="0"/>
  <p:tag name="KSO_WM_UNIT_PRESET_TEXT" val="单击此处输入项正文"/>
  <p:tag name="KSO_WM_UNIT_SUBTYPE" val="a"/>
  <p:tag name="KSO_WM_UNIT_TEXT_FILL_FORE_SCHEMECOLOR_INDEX" val="13"/>
  <p:tag name="KSO_WM_UNIT_TEXT_FILL_TYPE" val="1"/>
  <p:tag name="KSO_WM_UNIT_TYPE" val="m_h_f"/>
  <p:tag name="KSO_WM_UNIT_USESOURCEFORMAT_APPLY" val="0"/>
  <p:tag name="KSO_WM_UNIT_VALUE" val="60"/>
</p:tagLst>
</file>

<file path=ppt/tags/tag3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f*1_1_1"/>
  <p:tag name="KSO_WM_UNIT_INDEX" val="1_1_1"/>
  <p:tag name="KSO_WM_UNIT_LAYERLEVEL" val="1_1_1"/>
  <p:tag name="KSO_WM_UNIT_NOCLEAR" val="0"/>
  <p:tag name="KSO_WM_UNIT_PRESET_TEXT" val="单击此处输入项正文"/>
  <p:tag name="KSO_WM_UNIT_SUBTYPE" val="a"/>
  <p:tag name="KSO_WM_UNIT_TEXT_FILL_FORE_SCHEMECOLOR_INDEX" val="13"/>
  <p:tag name="KSO_WM_UNIT_TEXT_FILL_TYPE" val="1"/>
  <p:tag name="KSO_WM_UNIT_TYPE" val="m_h_f"/>
  <p:tag name="KSO_WM_UNIT_USESOURCEFORMAT_APPLY" val="0"/>
  <p:tag name="KSO_WM_UNIT_VALUE" val="60"/>
</p:tagLst>
</file>

<file path=ppt/tags/tag3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f*1_3_1"/>
  <p:tag name="KSO_WM_UNIT_INDEX" val="1_3_1"/>
  <p:tag name="KSO_WM_UNIT_LAYERLEVEL" val="1_1_1"/>
  <p:tag name="KSO_WM_UNIT_NOCLEAR" val="0"/>
  <p:tag name="KSO_WM_UNIT_PRESET_TEXT" val="单击此处输入项正文"/>
  <p:tag name="KSO_WM_UNIT_SUBTYPE" val="a"/>
  <p:tag name="KSO_WM_UNIT_TEXT_FILL_FORE_SCHEMECOLOR_INDEX" val="13"/>
  <p:tag name="KSO_WM_UNIT_TEXT_FILL_TYPE" val="1"/>
  <p:tag name="KSO_WM_UNIT_TYPE" val="m_h_f"/>
  <p:tag name="KSO_WM_UNIT_USESOURCEFORMAT_APPLY" val="0"/>
  <p:tag name="KSO_WM_UNIT_VALUE" val="60"/>
</p:tagLst>
</file>

<file path=ppt/tags/tag3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f*1_5_1"/>
  <p:tag name="KSO_WM_UNIT_INDEX" val="1_5_1"/>
  <p:tag name="KSO_WM_UNIT_LAYERLEVEL" val="1_1_1"/>
  <p:tag name="KSO_WM_UNIT_NOCLEAR" val="0"/>
  <p:tag name="KSO_WM_UNIT_PRESET_TEXT" val="单击此处输入项正文"/>
  <p:tag name="KSO_WM_UNIT_SUBTYPE" val="a"/>
  <p:tag name="KSO_WM_UNIT_TEXT_FILL_FORE_SCHEMECOLOR_INDEX" val="13"/>
  <p:tag name="KSO_WM_UNIT_TEXT_FILL_TYPE" val="1"/>
  <p:tag name="KSO_WM_UNIT_TYPE" val="m_h_f"/>
  <p:tag name="KSO_WM_UNIT_USESOURCEFORMAT_APPLY" val="0"/>
  <p:tag name="KSO_WM_UNIT_VALUE" val="60"/>
</p:tagLst>
</file>

<file path=ppt/tags/tag3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f*1_7_1"/>
  <p:tag name="KSO_WM_UNIT_INDEX" val="1_7_1"/>
  <p:tag name="KSO_WM_UNIT_LAYERLEVEL" val="1_1_1"/>
  <p:tag name="KSO_WM_UNIT_NOCLEAR" val="0"/>
  <p:tag name="KSO_WM_UNIT_PRESET_TEXT" val="单击此处输入项正文"/>
  <p:tag name="KSO_WM_UNIT_SUBTYPE" val="a"/>
  <p:tag name="KSO_WM_UNIT_TEXT_FILL_FORE_SCHEMECOLOR_INDEX" val="13"/>
  <p:tag name="KSO_WM_UNIT_TEXT_FILL_TYPE" val="1"/>
  <p:tag name="KSO_WM_UNIT_TYPE" val="m_h_f"/>
  <p:tag name="KSO_WM_UNIT_USESOURCEFORMAT_APPLY" val="0"/>
  <p:tag name="KSO_WM_UNIT_VALUE" val="60"/>
</p:tagLst>
</file>

<file path=ppt/tags/tag3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f*1_9_1"/>
  <p:tag name="KSO_WM_UNIT_INDEX" val="1_9_1"/>
  <p:tag name="KSO_WM_UNIT_LAYERLEVEL" val="1_1_1"/>
  <p:tag name="KSO_WM_UNIT_NOCLEAR" val="0"/>
  <p:tag name="KSO_WM_UNIT_PRESET_TEXT" val="单击此处输入项正文"/>
  <p:tag name="KSO_WM_UNIT_SUBTYPE" val="a"/>
  <p:tag name="KSO_WM_UNIT_TEXT_FILL_FORE_SCHEMECOLOR_INDEX" val="13"/>
  <p:tag name="KSO_WM_UNIT_TEXT_FILL_TYPE" val="1"/>
  <p:tag name="KSO_WM_UNIT_TYPE" val="m_h_f"/>
  <p:tag name="KSO_WM_UNIT_USESOURCEFORMAT_APPLY" val="0"/>
  <p:tag name="KSO_WM_UNIT_VALUE" val="60"/>
</p:tagLst>
</file>

<file path=ppt/tags/tag3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i*1_1"/>
  <p:tag name="KSO_WM_UNIT_INDEX" val="1_1"/>
  <p:tag name="KSO_WM_UNIT_LAYERLEVEL" val="1_1"/>
  <p:tag name="KSO_WM_UNIT_LINE_FORE_SCHEMECOLOR_INDEX" val="5"/>
  <p:tag name="KSO_WM_UNIT_TYPE" val="m_i"/>
  <p:tag name="KSO_WM_UNIT_USESOURCEFORMAT_APPLY" val="0"/>
</p:tagLst>
</file>

<file path=ppt/tags/tag3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0965_9*m_h_i*1_10_2"/>
  <p:tag name="KSO_WM_UNIT_INDEX" val="1_10_2"/>
  <p:tag name="KSO_WM_UNIT_LAYERLEVEL" val="1_1_1"/>
  <p:tag name="KSO_WM_UNIT_LINE_FILL_TYPE" val="2"/>
  <p:tag name="KSO_WM_UNIT_LINE_FORE_SCHEMECOLOR_INDEX" val="5"/>
  <p:tag name="KSO_WM_UNIT_TEXT_FILL_FORE_SCHEMECOLOR_INDEX" val="5"/>
  <p:tag name="KSO_WM_UNIT_TEXT_FILL_TYPE" val="1"/>
  <p:tag name="KSO_WM_UNIT_TYPE" val="m_h_i"/>
  <p:tag name="KSO_WM_UNIT_USESOURCEFORMAT_APPLY" val="0"/>
</p:tagLst>
</file>

<file path=ppt/tags/tag3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0965_9*m_h_i*1_7_2"/>
  <p:tag name="KSO_WM_UNIT_INDEX" val="1_7_2"/>
  <p:tag name="KSO_WM_UNIT_LAYERLEVEL" val="1_1_1"/>
  <p:tag name="KSO_WM_UNIT_LINE_FILL_TYPE" val="2"/>
  <p:tag name="KSO_WM_UNIT_LINE_FORE_SCHEMECOLOR_INDEX" val="5"/>
  <p:tag name="KSO_WM_UNIT_TEXT_FILL_FORE_SCHEMECOLOR_INDEX" val="5"/>
  <p:tag name="KSO_WM_UNIT_TEXT_FILL_TYPE" val="1"/>
  <p:tag name="KSO_WM_UNIT_TYPE" val="m_h_i"/>
  <p:tag name="KSO_WM_UNIT_USESOURCEFORMAT_APPLY" val="0"/>
</p:tagLst>
</file>

<file path=ppt/tags/tag3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0965_9*m_h_i*1_9_2"/>
  <p:tag name="KSO_WM_UNIT_INDEX" val="1_9_2"/>
  <p:tag name="KSO_WM_UNIT_LAYERLEVEL" val="1_1_1"/>
  <p:tag name="KSO_WM_UNIT_LINE_FILL_TYPE" val="2"/>
  <p:tag name="KSO_WM_UNIT_LINE_FORE_SCHEMECOLOR_INDEX" val="5"/>
  <p:tag name="KSO_WM_UNIT_TEXT_FILL_FORE_SCHEMECOLOR_INDEX" val="5"/>
  <p:tag name="KSO_WM_UNIT_TEXT_FILL_TYPE" val="1"/>
  <p:tag name="KSO_WM_UNIT_TYPE" val="m_h_i"/>
  <p:tag name="KSO_WM_UNIT_USESOURCEFORMAT_APPLY" val="0"/>
</p:tagLst>
</file>

<file path=ppt/tags/tag3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0965_9*m_h_i*1_8_2"/>
  <p:tag name="KSO_WM_UNIT_INDEX" val="1_8_2"/>
  <p:tag name="KSO_WM_UNIT_LAYERLEVEL" val="1_1_1"/>
  <p:tag name="KSO_WM_UNIT_LINE_FILL_TYPE" val="2"/>
  <p:tag name="KSO_WM_UNIT_LINE_FORE_SCHEMECOLOR_INDEX" val="5"/>
  <p:tag name="KSO_WM_UNIT_TEXT_FILL_FORE_SCHEMECOLOR_INDEX" val="5"/>
  <p:tag name="KSO_WM_UNIT_TEXT_FILL_TYPE" val="1"/>
  <p:tag name="KSO_WM_UNIT_TYPE" val="m_h_i"/>
  <p:tag name="KSO_WM_UNIT_USESOURCEFORMAT_APPLY" val="0"/>
</p:tagLst>
</file>

<file path=ppt/tags/tag3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0965_9*m_h_i*1_6_2"/>
  <p:tag name="KSO_WM_UNIT_INDEX" val="1_6_2"/>
  <p:tag name="KSO_WM_UNIT_LAYERLEVEL" val="1_1_1"/>
  <p:tag name="KSO_WM_UNIT_LINE_FILL_TYPE" val="2"/>
  <p:tag name="KSO_WM_UNIT_LINE_FORE_SCHEMECOLOR_INDEX" val="5"/>
  <p:tag name="KSO_WM_UNIT_TEXT_FILL_FORE_SCHEMECOLOR_INDEX" val="5"/>
  <p:tag name="KSO_WM_UNIT_TEXT_FILL_TYPE" val="1"/>
  <p:tag name="KSO_WM_UNIT_TYPE" val="m_h_i"/>
  <p:tag name="KSO_WM_UNIT_USESOURCEFORMAT_APPLY" val="0"/>
</p:tagLst>
</file>

<file path=ppt/tags/tag3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0965_9*m_h_i*1_5_2"/>
  <p:tag name="KSO_WM_UNIT_INDEX" val="1_5_2"/>
  <p:tag name="KSO_WM_UNIT_LAYERLEVEL" val="1_1_1"/>
  <p:tag name="KSO_WM_UNIT_LINE_FILL_TYPE" val="2"/>
  <p:tag name="KSO_WM_UNIT_LINE_FORE_SCHEMECOLOR_INDEX" val="5"/>
  <p:tag name="KSO_WM_UNIT_TEXT_FILL_FORE_SCHEMECOLOR_INDEX" val="5"/>
  <p:tag name="KSO_WM_UNIT_TEXT_FILL_TYPE" val="1"/>
  <p:tag name="KSO_WM_UNIT_TYPE" val="m_h_i"/>
  <p:tag name="KSO_WM_UNIT_USESOURCEFORMAT_APPLY" val="0"/>
</p:tagLst>
</file>

<file path=ppt/tags/tag3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0965_9*m_h_i*1_4_2"/>
  <p:tag name="KSO_WM_UNIT_INDEX" val="1_4_2"/>
  <p:tag name="KSO_WM_UNIT_LAYERLEVEL" val="1_1_1"/>
  <p:tag name="KSO_WM_UNIT_LINE_FILL_TYPE" val="2"/>
  <p:tag name="KSO_WM_UNIT_LINE_FORE_SCHEMECOLOR_INDEX" val="5"/>
  <p:tag name="KSO_WM_UNIT_TEXT_FILL_FORE_SCHEMECOLOR_INDEX" val="5"/>
  <p:tag name="KSO_WM_UNIT_TEXT_FILL_TYPE" val="1"/>
  <p:tag name="KSO_WM_UNIT_TYPE" val="m_h_i"/>
  <p:tag name="KSO_WM_UNIT_USESOURCEFORMAT_APPLY" val="0"/>
</p:tagLst>
</file>

<file path=ppt/tags/tag3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0965_9*m_h_i*1_3_2"/>
  <p:tag name="KSO_WM_UNIT_INDEX" val="1_3_2"/>
  <p:tag name="KSO_WM_UNIT_LAYERLEVEL" val="1_1_1"/>
  <p:tag name="KSO_WM_UNIT_LINE_FILL_TYPE" val="2"/>
  <p:tag name="KSO_WM_UNIT_LINE_FORE_SCHEMECOLOR_INDEX" val="5"/>
  <p:tag name="KSO_WM_UNIT_TEXT_FILL_FORE_SCHEMECOLOR_INDEX" val="5"/>
  <p:tag name="KSO_WM_UNIT_TEXT_FILL_TYPE" val="1"/>
  <p:tag name="KSO_WM_UNIT_TYPE" val="m_h_i"/>
  <p:tag name="KSO_WM_UNIT_USESOURCEFORMAT_APPLY" val="0"/>
</p:tagLst>
</file>

<file path=ppt/tags/tag3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0965_9*m_h_i*1_2_2"/>
  <p:tag name="KSO_WM_UNIT_INDEX" val="1_2_2"/>
  <p:tag name="KSO_WM_UNIT_LAYERLEVEL" val="1_1_1"/>
  <p:tag name="KSO_WM_UNIT_LINE_FILL_TYPE" val="2"/>
  <p:tag name="KSO_WM_UNIT_LINE_FORE_SCHEMECOLOR_INDEX" val="5"/>
  <p:tag name="KSO_WM_UNIT_TEXT_FILL_FORE_SCHEMECOLOR_INDEX" val="5"/>
  <p:tag name="KSO_WM_UNIT_TEXT_FILL_TYPE" val="1"/>
  <p:tag name="KSO_WM_UNIT_TYPE" val="m_h_i"/>
  <p:tag name="KSO_WM_UNIT_USESOURCEFORMAT_APPLY" val="0"/>
</p:tagLst>
</file>

<file path=ppt/tags/tag3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0965_9*m_h_i*1_1_2"/>
  <p:tag name="KSO_WM_UNIT_INDEX" val="1_1_2"/>
  <p:tag name="KSO_WM_UNIT_LAYERLEVEL" val="1_1_1"/>
  <p:tag name="KSO_WM_UNIT_LINE_FILL_TYPE" val="2"/>
  <p:tag name="KSO_WM_UNIT_LINE_FORE_SCHEMECOLOR_INDEX" val="5"/>
  <p:tag name="KSO_WM_UNIT_TEXT_FILL_FORE_SCHEMECOLOR_INDEX" val="5"/>
  <p:tag name="KSO_WM_UNIT_TEXT_FILL_TYPE" val="1"/>
  <p:tag name="KSO_WM_UNIT_TYPE" val="m_h_i"/>
  <p:tag name="KSO_WM_UNIT_USESOURCEFORMAT_APPLY" val="0"/>
</p:tagLst>
</file>

<file path=ppt/tags/tag316.xml><?xml version="1.0" encoding="utf-8"?>
<p:tagLst xmlns:p="http://schemas.openxmlformats.org/presentationml/2006/main">
  <p:tag name="KSO_WM_SLIDE_THEME_ID" val="3312538"/>
  <p:tag name="KSO_WM_SLIDE_THEME_NAME" val="绿色简单创意图形简约风主题模板"/>
  <p:tag name="KSO_WM_SLIDE_TYPE" val="text"/>
  <p:tag name="KSO_WM_TEMPLATE_CATEGORY" val="custom"/>
  <p:tag name="KSO_WM_TEMPLATE_INDEX" val="20230233"/>
</p:tagLst>
</file>

<file path=ppt/tags/tag3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3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1_5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3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  <p:tag name="KSO_WM_UNIT_VALUE" val="36"/>
</p:tagLst>
</file>

<file path=ppt/tags/tag3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3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1_5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3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3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3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1_5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3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3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3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1_5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3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  <p:tag name="KSO_WM_UNIT_VALUE" val="36"/>
</p:tagLst>
</file>

<file path=ppt/tags/tag3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i*1_5_1"/>
  <p:tag name="KSO_WM_UNIT_INDEX" val="1_5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3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1_5*l_h_i*1_5_2"/>
  <p:tag name="KSO_WM_UNIT_INDEX" val="1_5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3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f*1_5_1"/>
  <p:tag name="KSO_WM_UNIT_INDEX" val="1_5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3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i*1_6_1"/>
  <p:tag name="KSO_WM_UNIT_INDEX" val="1_6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3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1_5*l_h_i*1_6_2"/>
  <p:tag name="KSO_WM_UNIT_INDEX" val="1_6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3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f*1_6_1"/>
  <p:tag name="KSO_WM_UNIT_INDEX" val="1_6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336.xml><?xml version="1.0" encoding="utf-8"?>
<p:tagLst xmlns:p="http://schemas.openxmlformats.org/presentationml/2006/main">
  <p:tag name="KSO_WM_SLIDE_THEME_ID" val="3312538"/>
  <p:tag name="KSO_WM_SLIDE_THEME_NAME" val="绿色简单创意图形简约风主题模板"/>
  <p:tag name="KSO_WM_SLIDE_TYPE" val="text"/>
</p:tagLst>
</file>

<file path=ppt/tags/tag3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175"/>
</p:tagLst>
</file>

<file path=ppt/tags/tag3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175"/>
</p:tagLst>
</file>

<file path=ppt/tags/tag3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175"/>
</p:tagLst>
</file>

<file path=ppt/tags/tag3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175"/>
</p:tagLst>
</file>

<file path=ppt/tags/tag342.xml><?xml version="1.0" encoding="utf-8"?>
<p:tagLst xmlns:p="http://schemas.openxmlformats.org/presentationml/2006/main">
  <p:tag name="KSO_WM_SLIDE_THEME_ID" val="3312538"/>
  <p:tag name="KSO_WM_SLIDE_THEME_NAME" val="绿色简单创意图形简约风主题模板"/>
  <p:tag name="KSO_WM_SLIDE_TYPE" val="text"/>
</p:tagLst>
</file>

<file path=ppt/tags/tag3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4*l_h_i*1_1_1"/>
  <p:tag name="KSO_WM_UNIT_INDEX" val="1_1_1"/>
  <p:tag name="KSO_WM_UNIT_LAYERLEVEL" val="1_1_1"/>
  <p:tag name="KSO_WM_UNIT_PRESET_TEXT" val="1"/>
  <p:tag name="KSO_WM_UNIT_SUBTYPE" val="d"/>
  <p:tag name="KSO_WM_UNIT_TYPE" val="l_h_i"/>
</p:tagLst>
</file>

<file path=ppt/tags/tag3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4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3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4*l_h_i*1_2_1"/>
  <p:tag name="KSO_WM_UNIT_INDEX" val="1_2_1"/>
  <p:tag name="KSO_WM_UNIT_LAYERLEVEL" val="1_1_1"/>
  <p:tag name="KSO_WM_UNIT_PRESET_TEXT" val="2"/>
  <p:tag name="KSO_WM_UNIT_SUBTYPE" val="d"/>
  <p:tag name="KSO_WM_UNIT_TYPE" val="l_h_i"/>
</p:tagLst>
</file>

<file path=ppt/tags/tag3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4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3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4*l_h_i*1_3_1"/>
  <p:tag name="KSO_WM_UNIT_INDEX" val="1_3_1"/>
  <p:tag name="KSO_WM_UNIT_LAYERLEVEL" val="1_1_1"/>
  <p:tag name="KSO_WM_UNIT_PRESET_TEXT" val="3"/>
  <p:tag name="KSO_WM_UNIT_SUBTYPE" val="d"/>
  <p:tag name="KSO_WM_UNIT_TYPE" val="l_h_i"/>
</p:tagLst>
</file>

<file path=ppt/tags/tag3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4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3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4*l_h_i*1_4_1"/>
  <p:tag name="KSO_WM_UNIT_INDEX" val="1_4_1"/>
  <p:tag name="KSO_WM_UNIT_LAYERLEVEL" val="1_1_1"/>
  <p:tag name="KSO_WM_UNIT_PRESET_TEXT" val="4"/>
  <p:tag name="KSO_WM_UNIT_SUBTYPE" val="d"/>
  <p:tag name="KSO_WM_UNIT_TYPE" val="l_h_i"/>
</p:tagLst>
</file>

<file path=ppt/tags/tag3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4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35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4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35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4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0"/>
</p:tagLst>
</file>

<file path=ppt/tags/tag353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79_4"/>
  <p:tag name="KSO_WM_SLIDE_INDEX" val="4"/>
  <p:tag name="KSO_WM_SLIDE_ITEM_CNT" val="4"/>
  <p:tag name="KSO_WM_SLIDE_LAYOUT" val="a_b_l"/>
  <p:tag name="KSO_WM_SLIDE_LAYOUT_CNT" val="1_1_1"/>
  <p:tag name="KSO_WM_SLIDE_SUBTYPE" val="diag"/>
  <p:tag name="KSO_WM_SLIDE_THEME_ID" val="3312538"/>
  <p:tag name="KSO_WM_SLIDE_THEME_NAME" val="绿色简单创意图形简约风主题模板"/>
  <p:tag name="KSO_WM_SLIDE_TYPE" val="contents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</p:tagLst>
</file>

<file path=ppt/tags/tag35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章节标题"/>
  <p:tag name="KSO_WM_UNIT_TYPE" val="a"/>
  <p:tag name="KSO_WM_UNIT_VALUE" val="14"/>
</p:tagLst>
</file>

<file path=ppt/tags/tag35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1"/>
  <p:tag name="KSO_WM_UNIT_DIAGRAM_ISNUMVISUAL" val="0"/>
  <p:tag name="KSO_WM_UNIT_DIAGRAM_ISREFERUNIT" val="0"/>
  <p:tag name="KSO_WM_UNIT_HIGHLIGHT" val="0"/>
  <p:tag name="KSO_WM_UNIT_ID" val="custom20230979_7*e*1"/>
  <p:tag name="KSO_WM_UNIT_INDEX" val="1"/>
  <p:tag name="KSO_WM_UNIT_LAYERLEVEL" val="1"/>
  <p:tag name="KSO_WM_UNIT_NOCLEAR" val="0"/>
  <p:tag name="KSO_WM_UNIT_PRESET_TEXT" val="PART TWO"/>
  <p:tag name="KSO_WM_UNIT_TYPE" val="e"/>
  <p:tag name="KSO_WM_UNIT_VALUE" val="13"/>
</p:tagLst>
</file>

<file path=ppt/tags/tag356.xml><?xml version="1.0" encoding="utf-8"?>
<p:tagLst xmlns:p="http://schemas.openxmlformats.org/presentationml/2006/main">
  <p:tag name="KSO_WM_BEAUTIFY_FLAG" val="#wm#"/>
  <p:tag name="KSO_WM_SLIDE_ID" val="custom20230979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HEME_ID" val="3312538"/>
  <p:tag name="KSO_WM_SLIDE_THEME_NAME" val="绿色简单创意图形简约风主题模板"/>
  <p:tag name="KSO_WM_SLIDE_TYPE" val="sectionTitle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</p:tagLst>
</file>

<file path=ppt/tags/tag3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5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1"/>
  <p:tag name="KSO_WM_UNIT_INDEX" val="1_1"/>
  <p:tag name="KSO_WM_UNIT_LAYERLEVEL" val="1_1"/>
  <p:tag name="KSO_WM_UNIT_TYPE" val="l_i"/>
  <p:tag name="KSO_WM_UNIT_USESOURCEFORMAT_APPLY" val="0"/>
</p:tagLst>
</file>

<file path=ppt/tags/tag35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2"/>
  <p:tag name="KSO_WM_UNIT_INDEX" val="1_2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36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3"/>
  <p:tag name="KSO_WM_UNIT_INDEX" val="1_3"/>
  <p:tag name="KSO_WM_UNIT_LAYERLEVEL" val="1_1"/>
  <p:tag name="KSO_WM_UNIT_TYPE" val="l_i"/>
  <p:tag name="KSO_WM_UNIT_USESOURCEFORMAT_APPLY" val="0"/>
</p:tagLst>
</file>

<file path=ppt/tags/tag36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4"/>
  <p:tag name="KSO_WM_UNIT_INDEX" val="1_4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3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5*l_i*1_5"/>
  <p:tag name="KSO_WM_UNIT_INDEX" val="1_5"/>
  <p:tag name="KSO_WM_UNIT_LAYERLEVEL" val="1_1"/>
  <p:tag name="KSO_WM_UNIT_TYPE" val="l_i"/>
  <p:tag name="KSO_WM_UNIT_USESOURCEFORMAT_APPLY" val="0"/>
</p:tagLst>
</file>

<file path=ppt/tags/tag3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6"/>
  <p:tag name="KSO_WM_UNIT_INDEX" val="1_6"/>
  <p:tag name="KSO_WM_UNIT_LAYERLEVEL" val="1_1"/>
  <p:tag name="KSO_WM_UNIT_LINE_FORE_SCHEMECOLOR_INDEX" val="5"/>
  <p:tag name="KSO_WM_UNIT_TYPE" val="l_i"/>
  <p:tag name="KSO_WM_UNIT_USESOURCEFORMAT_APPLY" val="0"/>
</p:tagLst>
</file>

<file path=ppt/tags/tag3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7"/>
  <p:tag name="KSO_WM_UNIT_INDEX" val="1_7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3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5*l_i*1_8"/>
  <p:tag name="KSO_WM_UNIT_INDEX" val="1_8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3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9"/>
  <p:tag name="KSO_WM_UNIT_INDEX" val="1_9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3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10"/>
  <p:tag name="KSO_WM_UNIT_INDEX" val="1_10"/>
  <p:tag name="KSO_WM_UNIT_LAYERLEVEL" val="1_1"/>
  <p:tag name="KSO_WM_UNIT_LINE_FORE_SCHEMECOLOR_INDEX" val="5"/>
  <p:tag name="KSO_WM_UNIT_TYPE" val="l_i"/>
  <p:tag name="KSO_WM_UNIT_USESOURCEFORMAT_APPLY" val="0"/>
</p:tagLst>
</file>

<file path=ppt/tags/tag3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5*l_i*1_11"/>
  <p:tag name="KSO_WM_UNIT_INDEX" val="1_11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3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12"/>
  <p:tag name="KSO_WM_UNIT_INDEX" val="1_12"/>
  <p:tag name="KSO_WM_UNIT_LAYERLEVEL" val="1_1"/>
  <p:tag name="KSO_WM_UNIT_LINE_FORE_SCHEMECOLOR_INDEX" val="5"/>
  <p:tag name="KSO_WM_UNIT_TYPE" val="l_i"/>
  <p:tag name="KSO_WM_UNIT_USESOURCEFORMAT_APPLY" val="0"/>
</p:tagLst>
</file>

<file path=ppt/tags/tag3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13"/>
  <p:tag name="KSO_WM_UNIT_INDEX" val="1_13"/>
  <p:tag name="KSO_WM_UNIT_LAYERLEVEL" val="1_1"/>
  <p:tag name="KSO_WM_UNIT_LINE_FORE_SCHEMECOLOR_INDEX" val="5"/>
  <p:tag name="KSO_WM_UNIT_TYPE" val="l_i"/>
  <p:tag name="KSO_WM_UNIT_USESOURCEFORMAT_APPLY" val="0"/>
</p:tagLst>
</file>

<file path=ppt/tags/tag3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14"/>
  <p:tag name="KSO_WM_UNIT_INDEX" val="1_14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3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5*l_i*1_15"/>
  <p:tag name="KSO_WM_UNIT_INDEX" val="1_15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3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16"/>
  <p:tag name="KSO_WM_UNIT_INDEX" val="1_16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3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17"/>
  <p:tag name="KSO_WM_UNIT_INDEX" val="1_17"/>
  <p:tag name="KSO_WM_UNIT_LAYERLEVEL" val="1_1"/>
  <p:tag name="KSO_WM_UNIT_LINE_FORE_SCHEMECOLOR_INDEX" val="5"/>
  <p:tag name="KSO_WM_UNIT_TYPE" val="l_i"/>
  <p:tag name="KSO_WM_UNIT_USESOURCEFORMAT_APPLY" val="0"/>
</p:tagLst>
</file>

<file path=ppt/tags/tag3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5*l_i*1_18"/>
  <p:tag name="KSO_WM_UNIT_INDEX" val="1_18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3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19"/>
  <p:tag name="KSO_WM_UNIT_INDEX" val="1_19"/>
  <p:tag name="KSO_WM_UNIT_LAYERLEVEL" val="1_1"/>
  <p:tag name="KSO_WM_UNIT_LINE_FORE_SCHEMECOLOR_INDEX" val="5"/>
  <p:tag name="KSO_WM_UNIT_TYPE" val="l_i"/>
  <p:tag name="KSO_WM_UNIT_USESOURCEFORMAT_APPLY" val="0"/>
</p:tagLst>
</file>

<file path=ppt/tags/tag3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5*l_i*1_20"/>
  <p:tag name="KSO_WM_UNIT_INDEX" val="1_20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3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21"/>
  <p:tag name="KSO_WM_UNIT_INDEX" val="1_21"/>
  <p:tag name="KSO_WM_UNIT_LAYERLEVEL" val="1_1"/>
  <p:tag name="KSO_WM_UNIT_LINE_FORE_SCHEMECOLOR_INDEX" val="5"/>
  <p:tag name="KSO_WM_UNIT_TYPE" val="l_i"/>
  <p:tag name="KSO_WM_UNIT_USESOURCEFORMAT_APPLY" val="0"/>
</p:tagLst>
</file>

<file path=ppt/tags/tag37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22"/>
  <p:tag name="KSO_WM_UNIT_INDEX" val="1_22"/>
  <p:tag name="KSO_WM_UNIT_LAYERLEVEL" val="1_1"/>
  <p:tag name="KSO_WM_UNIT_SHADOW_SCHEMECOLOR_INDEX" val="5"/>
  <p:tag name="KSO_WM_UNIT_TEXT_FILL_FORE_SCHEMECOLOR_INDEX" val="13"/>
  <p:tag name="KSO_WM_UNIT_TEXT_FILL_TYPE" val="1"/>
  <p:tag name="KSO_WM_UNIT_TYPE" val="l_i"/>
  <p:tag name="KSO_WM_UNIT_USESOURCEFORMAT_APPLY" val="0"/>
</p:tagLst>
</file>

<file path=ppt/tags/tag38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23"/>
  <p:tag name="KSO_WM_UNIT_INDEX" val="1_23"/>
  <p:tag name="KSO_WM_UNIT_LAYERLEVEL" val="1_1"/>
  <p:tag name="KSO_WM_UNIT_SHADOW_SCHEMECOLOR_INDEX" val="5"/>
  <p:tag name="KSO_WM_UNIT_TEXT_FILL_FORE_SCHEMECOLOR_INDEX" val="13"/>
  <p:tag name="KSO_WM_UNIT_TEXT_FILL_TYPE" val="1"/>
  <p:tag name="KSO_WM_UNIT_TYPE" val="l_i"/>
  <p:tag name="KSO_WM_UNIT_USESOURCEFORMAT_APPLY" val="0"/>
</p:tagLst>
</file>

<file path=ppt/tags/tag38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24"/>
  <p:tag name="KSO_WM_UNIT_INDEX" val="1_24"/>
  <p:tag name="KSO_WM_UNIT_LAYERLEVEL" val="1_1"/>
  <p:tag name="KSO_WM_UNIT_SHADOW_SCHEMECOLOR_INDEX" val="5"/>
  <p:tag name="KSO_WM_UNIT_TEXT_FILL_FORE_SCHEMECOLOR_INDEX" val="13"/>
  <p:tag name="KSO_WM_UNIT_TEXT_FILL_TYPE" val="1"/>
  <p:tag name="KSO_WM_UNIT_TYPE" val="l_i"/>
  <p:tag name="KSO_WM_UNIT_USESOURCEFORMAT_APPLY" val="0"/>
</p:tagLst>
</file>

<file path=ppt/tags/tag38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25"/>
  <p:tag name="KSO_WM_UNIT_INDEX" val="1_25"/>
  <p:tag name="KSO_WM_UNIT_LAYERLEVEL" val="1_1"/>
  <p:tag name="KSO_WM_UNIT_SHADOW_SCHEMECOLOR_INDEX" val="5"/>
  <p:tag name="KSO_WM_UNIT_TEXT_FILL_FORE_SCHEMECOLOR_INDEX" val="13"/>
  <p:tag name="KSO_WM_UNIT_TEXT_FILL_TYPE" val="1"/>
  <p:tag name="KSO_WM_UNIT_TYPE" val="l_i"/>
  <p:tag name="KSO_WM_UNIT_USESOURCEFORMAT_APPLY" val="0"/>
</p:tagLst>
</file>

<file path=ppt/tags/tag3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3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h_f*1_6_1"/>
  <p:tag name="KSO_WM_UNIT_INDEX" val="1_6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3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h_f*1_5_1"/>
  <p:tag name="KSO_WM_UNIT_INDEX" val="1_5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3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3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3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389.xml><?xml version="1.0" encoding="utf-8"?>
<p:tagLst xmlns:p="http://schemas.openxmlformats.org/presentationml/2006/main">
  <p:tag name="KSO_WM_SLIDE_THEME_ID" val="3312538"/>
  <p:tag name="KSO_WM_SLIDE_THEME_NAME" val="绿色简单创意图形简约风主题模板"/>
  <p:tag name="KSO_WM_SLIDE_TYPE" val="text"/>
  <p:tag name="KSO_WM_TEMPLATE_CATEGORY" val="custom"/>
  <p:tag name="KSO_WM_TEMPLATE_INDEX" val="20230233"/>
</p:tagLst>
</file>

<file path=ppt/tags/tag3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10_3*l_h_i*1_1_1"/>
  <p:tag name="KSO_WM_UNIT_INDEX" val="1_1_1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39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3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10_3*l_h_i*1_2_1"/>
  <p:tag name="KSO_WM_UNIT_INDEX" val="1_2_1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39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3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10_3*l_h_i*1_3_1"/>
  <p:tag name="KSO_WM_UNIT_INDEX" val="1_3_1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39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3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10_3*l_h_i*1_4_1"/>
  <p:tag name="KSO_WM_UNIT_INDEX" val="1_4_1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39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3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4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4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4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403.xml><?xml version="1.0" encoding="utf-8"?>
<p:tagLst xmlns:p="http://schemas.openxmlformats.org/presentationml/2006/main">
  <p:tag name="KSO_WM_SLIDE_THEME_ID" val="3312538"/>
  <p:tag name="KSO_WM_SLIDE_THEME_NAME" val="绿色简单创意图形简约风主题模板"/>
  <p:tag name="KSO_WM_SLIDE_TYPE" val="text"/>
</p:tagLst>
</file>

<file path=ppt/tags/tag404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43">
      <a:dk1>
        <a:sysClr val="windowText" lastClr="000000"/>
      </a:dk1>
      <a:lt1>
        <a:sysClr val="window" lastClr="FFFFFF"/>
      </a:lt1>
      <a:dk2>
        <a:srgbClr val="1E3643"/>
      </a:dk2>
      <a:lt2>
        <a:srgbClr val="EAFCFB"/>
      </a:lt2>
      <a:accent1>
        <a:srgbClr val="20DAD6"/>
      </a:accent1>
      <a:accent2>
        <a:srgbClr val="43AFB6"/>
      </a:accent2>
      <a:accent3>
        <a:srgbClr val="3F8297"/>
      </a:accent3>
      <a:accent4>
        <a:srgbClr val="3D6C87"/>
      </a:accent4>
      <a:accent5>
        <a:srgbClr val="FFC961"/>
      </a:accent5>
      <a:accent6>
        <a:srgbClr val="FF9845"/>
      </a:accent6>
      <a:hlink>
        <a:srgbClr val="0026E5"/>
      </a:hlink>
      <a:folHlink>
        <a:srgbClr val="7E1FAD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4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defRPr dirty="0" smtClean="0">
            <a:solidFill>
              <a:schemeClr val="accent4"/>
            </a:solidFill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1_Office 主题​​">
  <a:themeElements>
    <a:clrScheme name="自定义 43">
      <a:dk1>
        <a:sysClr val="windowText" lastClr="000000"/>
      </a:dk1>
      <a:lt1>
        <a:sysClr val="window" lastClr="FFFFFF"/>
      </a:lt1>
      <a:dk2>
        <a:srgbClr val="1E3643"/>
      </a:dk2>
      <a:lt2>
        <a:srgbClr val="EAFCFB"/>
      </a:lt2>
      <a:accent1>
        <a:srgbClr val="20DAD6"/>
      </a:accent1>
      <a:accent2>
        <a:srgbClr val="43AFB6"/>
      </a:accent2>
      <a:accent3>
        <a:srgbClr val="3F8297"/>
      </a:accent3>
      <a:accent4>
        <a:srgbClr val="3D6C87"/>
      </a:accent4>
      <a:accent5>
        <a:srgbClr val="FFC961"/>
      </a:accent5>
      <a:accent6>
        <a:srgbClr val="FF9845"/>
      </a:accent6>
      <a:hlink>
        <a:srgbClr val="0026E5"/>
      </a:hlink>
      <a:folHlink>
        <a:srgbClr val="7E1FAD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4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defRPr dirty="0" smtClean="0">
            <a:solidFill>
              <a:schemeClr val="accent4"/>
            </a:solidFill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68</Paragraphs>
  <Slides>11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7">
      <vt:lpstr>Arial</vt:lpstr>
      <vt:lpstr>Calibri</vt:lpstr>
      <vt:lpstr>微软雅黑</vt:lpstr>
      <vt:lpstr>Calibri Light</vt:lpstr>
      <vt:lpstr>Wingdings</vt:lpstr>
      <vt:lpstr>Office Theme</vt:lpstr>
      <vt:lpstr>腹股沟结缔组织肿瘤会阴结缔组织肿瘤的个案护理
的个案护理</vt:lpstr>
      <vt:lpstr>目录</vt:lpstr>
      <vt:lpstr>患者基本信息</vt:lpstr>
      <vt:lpstr>患者姓名</vt:lpstr>
      <vt:lpstr>年龄</vt:lpstr>
      <vt:lpstr>性别</vt:lpstr>
      <vt:lpstr>病情状况</vt:lpstr>
      <vt:lpstr>护理过程</vt:lpstr>
      <vt:lpstr>术前护理</vt:lpstr>
      <vt:lpstr>术中护理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2024-09-19T19:34:57.794</cp:lastPrinted>
  <dcterms:created xsi:type="dcterms:W3CDTF">2024-09-19T11:34:57Z</dcterms:created>
  <dcterms:modified xsi:type="dcterms:W3CDTF">2024-09-19T11:35:00Z</dcterms:modified>
</cp:coreProperties>
</file>