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A0C15E-7C3D-4824-93FA-C03E359E64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F0B63F-32D9-4305-BEE5-2EFB4C3104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5E5960-AEFA-42F5-A5AD-A416DA884D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DC15D5-0909-49A9-AB32-AA9F7CC78A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F36439-12EB-4E93-9F36-B684D15F56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FE74FB-E282-472B-A88A-97FA91A1B0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0F4656-4FFC-4D43-9D5E-0C4F156809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E277F3-BF60-48F5-B9B3-C1030A2673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95A484-7158-4AF7-B0C8-3F61F27C6B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80D50E-21DC-4A53-A88B-A492B85AD9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56FFF1-F33C-4A91-B923-B9511D39E1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4405513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孕期与乳期中的优质饮食和营养素</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孕期饮食与营养重要性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乳期饮食与营养调整策略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优质蛋白质来源与选择技巧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碳水化合物摄入与血糖稳定策略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脂肪摄入与健康关系探讨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维生素和矿物质补充方案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孕期与乳期饮食禁忌注意事项</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孕期饮食与营养重要性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孕期母体为适应胎儿发育，会发生一系列生理变化，如血容量增加、子宫增大、乳腺发育等。</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孕期生理变化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750" r="17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营养需求增加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特殊营养素需求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随着胎儿的生长和发育，母体对能量、蛋白质、矿物质和维生素等营养素的需求逐渐增加。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孕期对铁、叶酸、钙、维生素D等营养素的需求尤为突出，需通过饮食和补充剂满足。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孕期生理变化及营养需求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优质饮食可确保母体摄入足够的能量和营养素，为胎儿提供全面的营养支持。</a:t>
            </a:r>
          </a:p>
        </p:txBody>
      </p:sp>
      <p:pic>
        <p:nvPicPr>
          <p:cNvPr id="4" name="Picture 4"/>
          <p:cNvPicPr>
            <a:picLocks noChangeAspect="1"/>
          </p:cNvPicPr>
          <p:nvPr/>
        </p:nvPicPr>
        <p:blipFill>
          <a:blip r:embed="rId2"/>
          <a:srcRect l="16675" r="166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75" r="166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6772" b="16772"/>
          <a:stretch>
            <a:fillRect/>
          </a:stretch>
        </p:blipFill>
        <p:spPr>
          <a:xfrm>
            <a:off x="8871767" y="1536628"/>
            <a:ext cx="1898907" cy="1898908"/>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提供全面营养</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良好的营养状况有助于胎儿各器官系统的正常发育，特别是大脑和神经系统的发育。</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促进器官发育</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合理的饮食和营养摄入可降低胎儿出生缺陷的风险，如神经管缺陷、先天性心脏病等。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降低出生缺陷风险</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优质饮食对胎儿发育影响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蛋白质是胎儿细胞增殖、组织生长和器官发育的基础，孕期应增加优质蛋白质的摄入，如鱼、肉、蛋、奶等。</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蛋白质</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钙、铁、锌、维生素A、维生素C等营养素在孕期具有重要作用，应通过多样化饮食和必要时的补充剂来满足需求。</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矿物质和维生素</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叶酸对预防胎儿神经管缺陷至关重要，孕期应特别注意补充富含叶酸的食物或补充剂。</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叶酸</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孕期能量需求增加，但应避免过度摄入导致体重过快增长，应根据个人情况合理安排膳食和能量摄入。</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能量</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营养素在孕期作用与补充原则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乳期饮食与营养调整策略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8950" b="2895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乳期生理特点及营养需求变化</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乳期母体需要恢复身体</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分娩后，母体需要恢复身体，包括伤口愈合、子宫收缩等，这些过程需要额外的营养支持。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乳汁分泌消耗能量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哺乳期母体需要分泌乳汁，乳汁的生成和分泌过程需要消耗大量的能量和营养素。</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营养需求高于孕期</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由于乳汁分泌和母体恢复的需要，哺乳期母体的营养需求通常比孕期还要高。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5722" b="572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提高乳汁分泌量</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优质饮食可以提供丰富的营养素，如蛋白质、脂肪、维生素和矿物质等，这些营养素是乳汁生成的重要原料，有助于提高乳汁分泌量。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改善乳汁质量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优质饮食中的营养素可以改善乳汁的质量，如提高乳汁中脂肪、蛋白质、矿物质和维生素的含量，从而满足婴儿生长发育的需要。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预防乳汁淤积和乳腺炎</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合理的饮食和营养摄入可以预防乳汁淤积和乳腺炎等哺乳期常见疾病的发生。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优质饮食对乳汁分泌和质量影响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多元不饱和脂肪酸</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多元不饱和脂肪酸对于婴儿大脑和视觉发育至关重要，哺乳期母体应适量增加富含多元不饱和脂肪酸的食物摄入，如深海鱼、坚果等。</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蛋白质</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蛋白质是乳汁生成的重要原料，哺乳期母体应适量增加蛋白质的摄入，如鱼、肉、蛋、奶等富含优质蛋白质的食物。</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钙和维生素D</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钙和维生素D对于骨骼健康和牙齿发育至关重要，哺乳期母体应保持充足的钙和维生素D摄入，如多喝牛奶、晒太阳等。</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铁和叶酸</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铁和叶酸是预防贫血的重要营养素，哺乳期母体应适量增加铁和叶酸的摄入，如多吃瘦肉、绿叶蔬菜等富含铁和叶酸的食物。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营养素在乳期作用与补充建议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优质蛋白质来源与选择技巧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5667" r="25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肉类</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禽类</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鱼类</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奶类及其制品</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动物性蛋白质来源及优缺点分析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如猪肉、牛肉、羊肉等，富含优质蛋白质、铁、锌等营养素，但脂肪含量也较高，需适量食用。</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富含优质蛋白质、不饱和脂肪酸等，对心脑血管健康有益，但需注意选择低汞含量的鱼类。</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如鸡肉、鸭肉等，蛋白质含量高，脂肪含量相对较低，是孕期和乳期的良好选择。</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如牛奶、酸奶、奶酪等，不仅提供优质蛋白质，还是钙的良好来源。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植物性蛋白质来源及搭配建议</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豆类及其制品</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如黄豆、黑豆、豆腐等，富含优质植物蛋白质、大豆异黄酮等营养素，对女性健康有益。</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坚果类</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如核桃、杏仁等，不仅提供蛋白质，还富含不饱和脂肪酸、维生素E等营养素，但需适量食用。</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谷类与薯类</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如小米、燕麦、红薯等，虽然蛋白质含量不如动物性食物高，但作为主食搭配其他蛋白质食物，可以实现蛋白质的互补作用。</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蔬菜与水果</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虽然蛋白质含量较低，但富含维生素、矿物质和膳食纤维等，有助于孕期和乳期女性的营养均衡。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孕期</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孕中期和孕晚期的女性每天需要增加约15克和30克的蛋白质摄入量，以满足胎儿生长发育的需要。</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乳期</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哺乳期的女性每天需要增加约25克的蛋白质摄入量，以支持乳汁的产生和自身的营养需求。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个体化调整</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具体的蛋白质摄入量还需根据孕期和乳期女性的体重、身高、活动量等因素进行个体化调整。同时，患有特殊疾病如妊娠期高血压、糖尿病等的孕妇，也需在医生指导下调整蛋白质摄入量。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孕期和乳期适宜摄入量指导</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碳水化合物摄入与血糖稳定策略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https://d.book118.com/198044055134006036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2024-09-16T10:40:04.704</cp:lastPrinted>
  <dcterms:created xsi:type="dcterms:W3CDTF">2024-09-16T02:40:04Z</dcterms:created>
  <dcterms:modified xsi:type="dcterms:W3CDTF">2024-09-16T02:40:06Z</dcterms:modified>
</cp:coreProperties>
</file>