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9F1AE-53B3-41D2-9976-D385A30CB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EE4A4-14A2-4094-80D7-8C533A2D2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71484-EB36-4DA8-BFE8-44AAD2C96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C1250-E6A6-4485-AF6E-D1DDAF074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D3ED6-4975-445A-9B81-8F1D6A586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C4511A-5E24-498A-A52D-3C4CF0AC3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828B98-1599-4D4F-9187-3F540BB07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36F62-0151-4C0A-BDAC-DD08CB36B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C933B-8511-471F-8B34-42FBFD4CF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A30F9-0AD7-455A-959B-7B3D6439B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CB2BD-6D2E-4751-AC5A-4DCEA0F8B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4705500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17867" y="1190099"/>
            <a:ext cx="6489266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喝果汁吃钙片五常种出生态稻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5611" y="1336414"/>
            <a:ext cx="4674587" cy="281582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喝果汁吃钙片对土壤的影响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五常种出生态稻的关键技术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507" y="1183579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73507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从原始的刀耕火种到现代的精准农业，农业科技的不断进步带动了粮食产量的提升。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3507" y="3039320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农业的发展历程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855471" y="3521225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2788998" y="3212197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81073" y="3138985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49450" y="1136053"/>
            <a:ext cx="728133" cy="72813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937452" y="1088428"/>
            <a:ext cx="1743365" cy="1743365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649450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钙果的特性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3731414" y="3473700"/>
            <a:ext cx="2091267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5664941" y="3164671"/>
            <a:ext cx="161925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5757016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41418" y="1136053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829419" y="1088428"/>
            <a:ext cx="1743365" cy="1743365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6541418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生态稻的概念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6623382" y="3473700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8556909" y="3164671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8648983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061374" y="1136053"/>
            <a:ext cx="1743365" cy="1743365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3649450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钙果是一种营养丰富的水果，含有大量的维生素C、钙、钾等营养成分。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1418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生态稻是一种遵循自然规律、保持生态平衡的稻作方式，强调使用有机肥料和减少化学农药的使用。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89043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355440" y="265159"/>
            <a:ext cx="402793" cy="344077"/>
            <a:chOff x="355440" y="265159"/>
            <a:chExt cx="402793" cy="344077"/>
          </a:xfrm>
        </p:grpSpPr>
        <p:sp>
          <p:nvSpPr>
            <p:cNvPr id="25" name="AutoShape 25"/>
            <p:cNvSpPr/>
            <p:nvPr/>
          </p:nvSpPr>
          <p:spPr>
            <a:xfrm>
              <a:off x="355440" y="26746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2651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2665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2735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2702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35947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3571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3585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3655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3622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4514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44918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45052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45752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45430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355440" y="5434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49257" y="54119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38379" y="54253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24819" y="5495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06988" y="54631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668500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5476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本研究旨在探讨钙果果汁和钙片对生态稻种植的影响，以期提高稻谷的营养价值和产量。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通过研究钙果果汁和钙片对生态稻的影响，可以为农业生产提供新的思路和方法，有助于提高农业生产的效益和品质。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喝果汁吃钙片对土壤的影响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915833" y="2906733"/>
            <a:ext cx="1693333" cy="16565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82576" y="301954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950717" y="301954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915833" y="133679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喝果汁对土壤的影响</a:t>
            </a:r>
          </a:p>
        </p:txBody>
      </p:sp>
      <p:sp>
        <p:nvSpPr>
          <p:cNvPr id="27" name="Freeform 27"/>
          <p:cNvSpPr/>
          <p:nvPr/>
        </p:nvSpPr>
        <p:spPr>
          <a:xfrm>
            <a:off x="4487333" y="2361406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7259206">
            <a:off x="5147733" y="365184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-7221168">
            <a:off x="3836613" y="363940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5326857" y="2565665"/>
            <a:ext cx="32088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8513498" y="2512748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465878" y="943768"/>
            <a:ext cx="3047621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促进土壤团粒结构的形成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465878" y="1599390"/>
            <a:ext cx="316615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喝果汁后，土壤中的有机物质增加，这些有机物质会与矿物质结合形成团粒结构，使得土壤变得更为松软和肥沃。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351042" y="2736056"/>
            <a:ext cx="2721475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提高土壤的保水能力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360567" y="3460462"/>
            <a:ext cx="272147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喝果汁后，土壤中的有机物质增多，这些有机物质的多孔性结构使得土壤能够更好地保持水分，提高抗旱能力。</a:t>
            </a:r>
          </a:p>
        </p:txBody>
      </p:sp>
      <p:cxnSp>
        <p:nvCxnSpPr>
          <p:cNvPr id="36" name="Connector 36"/>
          <p:cNvCxnSpPr/>
          <p:nvPr/>
        </p:nvCxnSpPr>
        <p:spPr>
          <a:xfrm>
            <a:off x="5738767" y="4396581"/>
            <a:ext cx="32088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7" name="AutoShape 37"/>
          <p:cNvSpPr/>
          <p:nvPr/>
        </p:nvSpPr>
        <p:spPr>
          <a:xfrm>
            <a:off x="8925409" y="4343665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706988" y="3585898"/>
            <a:ext cx="2963333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AutoShape 39"/>
          <p:cNvSpPr/>
          <p:nvPr/>
        </p:nvSpPr>
        <p:spPr>
          <a:xfrm>
            <a:off x="706988" y="3523456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678911" y="1794044"/>
            <a:ext cx="2721475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有机营养的补充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78911" y="2518449"/>
            <a:ext cx="272147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喝果汁后，其中的有机营养成分，如糖分、维生素和矿物质，可以有益于土壤微生物的繁衍和活动，改善土壤结构。</a:t>
            </a:r>
          </a:p>
        </p:txBody>
      </p:sp>
      <p:sp>
        <p:nvSpPr>
          <p:cNvPr id="42" name="Freeform 42"/>
          <p:cNvSpPr/>
          <p:nvPr/>
        </p:nvSpPr>
        <p:spPr>
          <a:xfrm>
            <a:off x="4520633" y="3124956"/>
            <a:ext cx="517033" cy="5170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21283" y="2436988"/>
            <a:ext cx="4518193" cy="906661"/>
            <a:chOff x="4421283" y="2436988"/>
            <a:chExt cx="4518193" cy="906661"/>
          </a:xfrm>
        </p:grpSpPr>
        <p:sp>
          <p:nvSpPr>
            <p:cNvPr id="3" name="TextBox 3"/>
            <p:cNvSpPr txBox="1"/>
            <p:nvPr/>
          </p:nvSpPr>
          <p:spPr>
            <a:xfrm>
              <a:off x="4421283" y="2436988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促进植物的生长发育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4421283" y="2795069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吃钙片后，土壤中的钙质增加，可以促进植物的生长发育，增强植物的抗病能力，提高作物的产量和品质。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55440" y="200713"/>
            <a:ext cx="402793" cy="344077"/>
            <a:chOff x="355440" y="200713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20301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0071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0205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0906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0583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29502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29272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29406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0107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29784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38703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38473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38607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39308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38985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7905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7674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7808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48509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48186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952245" y="155611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吃钙片对土壤的影响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421283" y="3728125"/>
            <a:ext cx="4518193" cy="906661"/>
            <a:chOff x="4421283" y="3728125"/>
            <a:chExt cx="4518193" cy="906661"/>
          </a:xfrm>
        </p:grpSpPr>
        <p:sp>
          <p:nvSpPr>
            <p:cNvPr id="28" name="TextBox 28"/>
            <p:cNvSpPr txBox="1"/>
            <p:nvPr/>
          </p:nvSpPr>
          <p:spPr>
            <a:xfrm>
              <a:off x="4421283" y="3728125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改善土壤的结构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421283" y="4086206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吃钙片后，土壤中的矿物质含量增加，这些矿物质与土壤中的有机物质结合形成团粒结构，使得土壤变得更为松软和肥沃。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3501635" y="3798074"/>
            <a:ext cx="632997" cy="632997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4421283" y="1148988"/>
            <a:ext cx="4518193" cy="906660"/>
            <a:chOff x="4421283" y="1148988"/>
            <a:chExt cx="4518193" cy="906660"/>
          </a:xfrm>
        </p:grpSpPr>
        <p:sp>
          <p:nvSpPr>
            <p:cNvPr id="32" name="TextBox 32"/>
            <p:cNvSpPr txBox="1"/>
            <p:nvPr/>
          </p:nvSpPr>
          <p:spPr>
            <a:xfrm>
              <a:off x="4421283" y="1148988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增加土壤的矿物质含量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4421283" y="1507068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吃钙片后，其中的钙质会随着人体的新陈代谢进入土壤，增加土壤的矿物质含量，有助于改善土壤的质量。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3601750" y="3898189"/>
            <a:ext cx="432766" cy="432766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01635" y="2516463"/>
            <a:ext cx="632997" cy="6329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01635" y="1218855"/>
            <a:ext cx="632997" cy="6329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3645711" y="1377313"/>
            <a:ext cx="316652" cy="316652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655236" y="2661511"/>
            <a:ext cx="331440" cy="331440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758233" y="1747301"/>
            <a:ext cx="2069198" cy="2292172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1016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293371" y="2344807"/>
            <a:ext cx="998923" cy="9337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五常种出生态稻的关键技术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012825" y="3437203"/>
            <a:ext cx="1947156" cy="370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193066" y="1147979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5378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选择适合五常地区气候条件的生态稻品种，以确保生长和产量的稳定。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275302" y="1200491"/>
            <a:ext cx="1483522" cy="1483521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3938503" y="1138454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708" r="18708"/>
          <a:stretch>
            <a:fillRect/>
          </a:stretch>
        </p:blipFill>
        <p:spPr>
          <a:xfrm>
            <a:off x="4020739" y="1200491"/>
            <a:ext cx="1483521" cy="1483521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6805754" y="1108821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887990" y="1200491"/>
            <a:ext cx="1483522" cy="1483521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967782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适合当地气候条件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965022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959981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3672537" y="3437203"/>
            <a:ext cx="1947156" cy="3703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3705090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选择具有较强抗病抗虫性的品种，以减少病虫害的发生和损失。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27494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抗病抗虫性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4734" y="3399103"/>
            <a:ext cx="76200" cy="76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19692" y="3399103"/>
            <a:ext cx="76200" cy="76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6539788" y="3437203"/>
            <a:ext cx="1947156" cy="370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6572341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选择口感、营养价值等方面具有优势的品种，以满足市场需求。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94745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品质优良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491985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486944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24" name="AutoShape 24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选择合适的品种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根据气候条件确定播种时间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根据五常地区的气候条件，选择适宜的播种时间，以保证生态稻的生长和发育。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采用科学的播种方式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采用机械化播种或人工播种方式，确保播种均匀、深度适宜，有利于出苗整齐。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确定播种时间与方式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https://d.book118.com/198047055002006037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2024-09-16T14:26:14.846</cp:lastPrinted>
  <dcterms:created xsi:type="dcterms:W3CDTF">2024-09-16T06:26:14Z</dcterms:created>
  <dcterms:modified xsi:type="dcterms:W3CDTF">2024-09-16T06:26:16Z</dcterms:modified>
</cp:coreProperties>
</file>