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9A747-73C0-4369-8969-2F45048C2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E208C-A461-4794-8C3D-94DEA40D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3619F-382C-469D-88AC-FF5C9437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17090-79F3-4B3D-9BEB-ABC86E66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CEB6D-319E-4BEF-8E90-71E7BD78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F67A3-135C-4945-A39B-9E8889E0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A3F21-B16A-4D5E-9E07-CD47C0CE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8C746-12CF-4B78-B9F3-6D51FADE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4031C-E67E-485B-8CED-1C1F3265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21F63-0746-4B52-A411-03BD1AE9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EE858-E538-4C40-A77F-CB29F90FD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7123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王者荣耀优化计划分析报告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游戏内容优化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安全与反作弊优化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运营与推广优化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游戏简介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王者荣耀是一款多人在线战术竞技游戏，玩家需要组建一支五人团队，通过合作与策略对抗对手。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游戏的核心玩法包括对线、野区控制、击杀、塔防等，目标是摧毁对手的主基地。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游戏拥有丰富的英雄角色和装备系统，玩家可以根据自己的喜好和战术需求进行选择和搭配。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王者荣耀自2015年上线以来，一直是中国最受欢迎的手机游戏之一，拥有庞大的用户基础和竞技生态。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随着游戏的发展，王者荣耀不断推出新英雄、新模式和新玩法，以保持玩家的兴趣和参与度。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目前，王者荣耀已经成为全球最受欢迎的手机游戏之一，拥有广泛的竞技赛事和粉丝群体。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739" r="47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67" r="171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通过优化游戏算法和减少资源占用，提高游戏运行的流畅度和稳定性。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针对用户反馈的问题和需求，进行有针对性的优化改进，提高游戏整体体验。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通过持续的优化更新，保持游戏的新鲜感和吸引力，延长游戏的生命周期。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优化游戏内的匹配机制和平衡性调整，确保玩家在竞技场上有公平的竞争环境。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提高游戏性能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增加游戏寿命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增强竞技公平性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在优化过程中，注重游戏内各英雄、技能和物品的平衡性，避免出现明显的强势或弱势。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确保优化后的游戏能够兼容不同型号和配置的设备和操作系统，以满足广大玩家的需求。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在优化时考虑未来的扩展空间，确保游戏能够适应未来可能出现的新设备和配置。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基于用户反馈和游戏数据分析，确定优化的优先级和方向，确保优化措施的有效性。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游戏界面优化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为了提高玩家在游戏中的操作效率和视觉舒适度，我们对游戏界面布局进行了优化。新的布局更加简洁明了，各类功能按钮的布局更加合理，减少了玩家在游戏过程中误操作的可能性。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界面布局调整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为了提升游戏的视觉效果和玩家的游戏体验，我们对游戏内的图标和特效进行了全面更新。新的图标和特效更加精美，且与游戏主题更加契合，为玩家带来了更好的视觉享受。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图标与特效更新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游戏过程中出现的卡顿、掉线等问题，我们优化了服务器性能，提高了服务器的稳定性。通过采用更先进的服务器架构和优化技术，我们有效降低了游戏卡顿和掉线的发生率，为玩家提供了更加流畅的游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服务器稳定性提升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为了提升游戏运行的流畅度，我们对游戏客户端进行了优化。通过改进游戏算法、减少资源占用等方式，我们提高了游戏运行的效率，减少了游戏过程中的卡顿现象。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游戏性能优化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英雄平衡调整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为了确保游戏的公平性和竞技性，我们对部分英雄的技能和属性进行了平衡性调整。调整后的英雄在游戏中能够更好地发挥各自的特点，增强了游戏的可玩性和竞技性。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装备与道具平衡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针对游戏中的装备和道具，我们也进行了平衡性调整。通过对装备和道具的属性、效果进行调整，我们确保了它们在游戏中的合理性和平衡性，避免了某些装备或道具过于强势或弱势的情况发生。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游戏平衡性优化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游戏内容优化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0" r="3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丰富游戏角色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新英雄角色的设计应注重平衡性、特色和可玩性。每个英雄都应有其独特的技能和定位，以增加游戏的策略性和多样性。在设计过程中，应充分考虑英雄的背景故事、造型和技能效果，以吸引玩家的兴趣。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新英雄角色设计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提升游戏体验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游戏地图是玩家进行游戏的主要场所，其设计直接影响到游戏的体验。优化地图应注重平衡性、视觉效果和战术深度。地图应具有合理的布局，提供多样的战术选择，同时还应注重细节和视觉效果的呈现，以提升玩家的沉浸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游戏地图优化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增强游戏故事性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王者荣耀的世界观和剧情是吸引玩家的重要因素之一。拓展游戏剧情和世界观可以增加游戏的可玩性和吸引力。通过丰富游戏背景故事、增加英雄的互动关系和事件，可以构建一个更加完整和有深度的游戏世界。同时，剧情的设计应与游戏玩法相辅相成，以提供更加丰富和有深度的游戏体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游戏剧情与世界观拓展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https://d.book118.com/198047123101006031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2024-09-08T15:12:20.751</cp:lastPrinted>
  <dcterms:created xsi:type="dcterms:W3CDTF">2024-09-08T07:12:20Z</dcterms:created>
  <dcterms:modified xsi:type="dcterms:W3CDTF">2024-09-08T07:12:22Z</dcterms:modified>
</cp:coreProperties>
</file>