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53BFE-1B80-4016-A61A-0849CC6D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C773F-9CF2-47E5-AF08-3B60F87AE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CC32A-E150-4B01-86B0-EDACD1B8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D0C56-CEAC-4361-946E-DF8678204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E6B30-958F-4FE5-8BDD-B9587FED5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73871-18B6-4E80-AC79-1FB094457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70265-5EA0-427D-9B0D-F7F56BC0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03DCA-543F-4F6C-B0B7-7BFF8B340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950EB-02CE-4207-880C-8B6B7CC3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46536-8BFA-4994-9D3E-2BB44571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FB04F-2D03-4032-8ED8-F9A0CA59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1026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《后现代建筑设计》ppt课件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后现代建筑设计的思想与理念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后现代建筑设计的材料与技术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后现代建筑设计的风格与流派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后现代建筑设计的发展趋势与未来展望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11" r="581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后现代建筑设计是指20世纪60年代以后，对现代主义建筑的批判和反思中产生的一种设计思潮和风格。它试图通过借鉴历史、融合多元文化、运用多种材料和手法，创造出具有独特性和个性化的建筑作品。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后现代建筑设计是对现代主义建筑的反思和超越，它认为现代主义建筑过于功能主义和缺乏人文关怀，因此强调建筑的文化内涵、历史意义和与环境的和谐共生。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后现代建筑设计的定义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个性化和独特性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后现代建筑设计强调建筑作品的个性化和独特性，反对千篇一律的建筑风格，追求与众不同的设计理念和手法。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借鉴历史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后现代建筑设计常常借鉴历史建筑的形式和元素，通过重新组合和变形，创造出具有历史感和文化底蕴的建筑作品。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后现代建筑设计注重不同文化的交流和融合，将不同地域、民族和时代的文化元素融合在一起，形成具有多元文化特色的建筑风格。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多种材料运用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后现代建筑设计不拘泥于单一的建筑材料，而是善于运用多种材料，如混凝土、玻璃、钢材、木材等，创造出丰富的质感和视觉效果。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后现代建筑设计的特点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西班牙建筑师安东尼·高迪、美国建筑师弗兰克·盖里、意大利建筑师伦佐·皮亚诺等。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安东尼·高迪的圣家堂、盖里的古根海姆博物馆、皮亚诺的罗纳山教堂等。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后现代建筑设计的代表人物与作品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后现代建筑设计的思想与理念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34" b="105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对现代主义建筑的反思与批判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现代主义建筑重视功能性和简洁性，而后现代建筑设计则对其进行了反思和批判，认为这种设计理念忽略了人的情感和历史文化的延续。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后现代建筑强调对历史和文化的关注，认为建筑设计应该与当地文化和历史相融合，而不是简单地追求功能和形式。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48" r="35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62" r="106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0" r="3296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对历史与文化的关注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后现代建筑师在设计时会深入研究当地的历史和文化，将其融入到建筑设计中，使建筑成为当地文化和历史的载体。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后现代建筑设计理念强调对历史和文化的关注，认为建筑应该反映当地的文化特色和历史背景，而不是简单地追求现代化。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后现代建筑设计理念强调多元化和差异化，认为建筑设计应该具有独特性和个性，而不是简单地追求统一和标准化。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后现代建筑师在设计时会注重建筑的独特性和个性，通过运用不同的设计手法和材料，创造出与众不同的建筑作品。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4" r="2253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对多元化与差异化的追求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后现代建筑设计理念强调对环境和可持续性的重视，认为建筑设计应该与自然环境相协调，而不是简单地追求经济利益。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后现代建筑师在设计时会注重节能、环保和可持续发展等方面，通过运用先进的技术和材料，使建筑与自然环境相融合，实现可持续发展。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对环境与可持续性的重视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后现代建筑设计的材料与技术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https://d.book118.com/198051026025006035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2024-09-13T20:56:10.833</cp:lastPrinted>
  <dcterms:created xsi:type="dcterms:W3CDTF">2024-09-13T12:56:10Z</dcterms:created>
  <dcterms:modified xsi:type="dcterms:W3CDTF">2024-09-13T12:56:12Z</dcterms:modified>
</cp:coreProperties>
</file>