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2C528D4-7F70-4370-8FED-B8A75319D99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94EBBE-1594-4170-AEDF-FA5D2B532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61B20-C2AC-47E5-8FB0-E823095CF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D98EFE-AA54-4295-A05A-798666358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B0279C-D234-4C3A-9E90-58F210DE2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EC2696-B727-42B4-B500-4556E595DA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184A94-3D90-4326-9080-5491076E14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4C3585-4D70-4B76-BEC2-E92CDFCE74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CD0DDD-EFE2-40F1-8424-EA2C2C1C30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4A45B-6AFF-40AD-8F30-0DA2A0684F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5B882B-A3CD-4D66-AA18-4C26811049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DECB9-45C4-4C02-81AB-9F2B91C837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5654B3F-8B4A-4BA5-84A1-4639D9CA699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26FED44-4001-4717-B45D-95CE6D64BC3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51040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广告行业安全生产规章制度培训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介绍广告行业安全生产规章制度培训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广告从业人员安全意识培训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广告作业环境安全培训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广告设备安全使用培训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安全生产管理与责任落实</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介绍广告行业安全生产规章制度培训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概述广告行业安全生产规章制度培训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广告行业安全生产规章制度培训的重要性在于确保从业人员的安全与健康，提高整体服务质量。目的在于规范行业操作，减少事故发生。范围覆盖从业人员培训、器材维护等内容。</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安全生产规章制度的基本概念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明确规范行为</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含义和要求</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规章制度的框架和管理体系</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形式和体系</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制度的贯彻执行和监督落实</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执行与监督</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典型事故案例解析</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事故原因分析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案例的教训和启示</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规章制度应用</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规章制度在广告项目中的操作指引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制度的实际效果评估</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广告行业安全生产的特点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安全生产风险分析</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广告行业的安全隐患分析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风险评估和应对措施</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安全生产规章制度的制定与更新</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详细的制定步骤和标准</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制定流程和要求</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持续改进和优化制度内容</a:t>
            </a:r>
            <a:endParaRPr lang="en-US" sz="2000" b="0" strike="noStrike" spc="-1">
              <a:solidFill>
                <a:srgbClr val="000000"/>
              </a:solidFill>
              <a:latin typeface="Arial"/>
            </a:endParaRPr>
          </a:p>
        </p:txBody>
      </p:sp>
      <p:sp>
        <p:nvSpPr>
          <p:cNvPr id="11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有效性与改进</a:t>
            </a:r>
            <a:endParaRPr lang="en-US" sz="3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制度执行效果检查和更新频率</a:t>
            </a:r>
            <a:endParaRPr lang="en-US" sz="2000" b="0" strike="noStrike" spc="-1">
              <a:solidFill>
                <a:srgbClr val="000000"/>
              </a:solidFill>
              <a:latin typeface="Arial"/>
            </a:endParaRPr>
          </a:p>
        </p:txBody>
      </p:sp>
      <p:sp>
        <p:nvSpPr>
          <p:cNvPr id="11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定期检查和更新</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通过本章的学习，希望能增进对广告行业安全生产规章制度培训的理解，提高从业人员的安全意识和操作水平，确保工作环境的安全和稳定。</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广告从业人员安全意识培训</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安全意识的重要性</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广告行业从业人员安全意识至关重要，它直接影响着工作和生活的安全。培养广告从业人员的安全意识可以有效预防事故发生，提升工作效率，保障企业和个人的利益。</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安全意识的作用</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加强工作中的安全意识，能够有效提高从业人员的警惕性，减少意外事件的发生。</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提高警惕性</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通过培养安全意识，可以有效减少工作中的事故风险，保障从业人员的安全与健康。</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减少事故风险</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安全意识是企业安全文化的核心，通过培训建设安全意识，能够打造良好的安全文化氛围。</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建立安全文化</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良好的安全意识可以增强从业人员的危机处理能力，迅速有效地应对突发情况。</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提升危机处理能力</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安全意识的长期培养</a:t>
            </a:r>
            <a:endParaRPr lang="en-US" sz="3600" b="0" strike="noStrike" spc="-1">
              <a:solidFill>
                <a:schemeClr val="dk1"/>
              </a:solidFill>
              <a:latin typeface="Arial"/>
            </a:endParaRPr>
          </a:p>
        </p:txBody>
      </p:sp>
      <p:sp>
        <p:nvSpPr>
          <p:cNvPr id="13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安全意识的长期培养是一个持续性的过程，需要从各个方面入手，包括定期进行安全培训、举办安全知识竞赛、建立安全意识月等活动，通过多种形式不断加强从业人员的安全意识。</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安全意识培训的内容和方法</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选择与广告行业工作实际相关的安全知识和技能作为培训内容，使培训更具针对性和实用性。</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培训内容选择</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通过成功案例的分析与总结，可以更好地了解安全意识培训的实际效果和应用价值。</a:t>
            </a:r>
            <a:endParaRPr lang="en-US" sz="2000" b="0" strike="noStrike" spc="-1">
              <a:solidFill>
                <a:srgbClr val="000000"/>
              </a:solidFill>
              <a:latin typeface="Arial"/>
            </a:endParaRPr>
          </a:p>
        </p:txBody>
      </p:sp>
      <p:sp>
        <p:nvSpPr>
          <p:cNvPr id="14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成功案例分析</a:t>
            </a:r>
            <a:endParaRPr lang="en-US" sz="3000" b="0" strike="noStrike" spc="-1">
              <a:solidFill>
                <a:srgbClr val="000000"/>
              </a:solidFill>
              <a:latin typeface="Arial"/>
            </a:endParaRPr>
          </a:p>
        </p:txBody>
      </p:sp>
      <p:sp>
        <p:nvSpPr>
          <p:cNvPr id="14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结合案例分析、模拟演练、互动讨论等多种培训方法，提高培训效果和参与度。</a:t>
            </a:r>
            <a:endParaRPr lang="en-US" sz="2000" b="0" strike="noStrike" spc="-1">
              <a:solidFill>
                <a:srgbClr val="000000"/>
              </a:solidFill>
              <a:latin typeface="Arial"/>
            </a:endParaRPr>
          </a:p>
        </p:txBody>
      </p:sp>
      <p:sp>
        <p:nvSpPr>
          <p:cNvPr id="14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培训方法多样性</a:t>
            </a:r>
            <a:endParaRPr lang="en-US" sz="3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电气安全风险</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广告设备和灯箱的电气安全问题可能引发火灾和触电风险，要定期检查维护设备。</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人为疏忽因素</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广告从业人员的疏忽大意可能导致事故发生，需要提高警惕和自我保护意识。</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环境因素影响</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天气变化、工作环境改变等因素都会影响广告从业人员的安全，需及时调整工作计划。</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广告从业人员工作中的安全风险</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高空作业风险</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在搭建广告牌、安装灯箱等过程中存在高空作业风险，需要严格遵守安全操作规程。</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广告作业环境安全培训</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广告作业环境的特点和危险性</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广告作业环境通常涉及施工现场或高空作业，存在高空坠落、器械伤害等风险。安全保障措施的重要性不言而喻，建立安全的广告作业环境有助于减少事故风险，保障工作者的安全。</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使用安全装备</a:t>
            </a:r>
            <a:endParaRPr lang="en-US" sz="2200" b="0" strike="noStrike" spc="-1">
              <a:solidFill>
                <a:srgbClr val="000000"/>
              </a:solidFill>
              <a:latin typeface="Arial"/>
            </a:endParaRPr>
          </a:p>
        </p:txBody>
      </p:sp>
      <p:sp>
        <p:nvSpPr>
          <p:cNvPr id="16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工作者需配备安全带、安全帽等必要的安全装备，规范作业程序。</a:t>
            </a:r>
            <a:endParaRPr lang="en-US" sz="1500" b="0" strike="noStrike" spc="-1">
              <a:solidFill>
                <a:srgbClr val="000000"/>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7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定期检查作业环境的安全情况，及时发现和解决安全隐患。</a:t>
            </a:r>
            <a:endParaRPr lang="en-US" sz="1500" b="0" strike="noStrike" spc="-1">
              <a:solidFill>
                <a:srgbClr val="000000"/>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紧急预案</a:t>
            </a:r>
            <a:endParaRPr lang="en-US" sz="2200" b="0" strike="noStrike" spc="-1">
              <a:solidFill>
                <a:srgbClr val="000000"/>
              </a:solidFill>
              <a:latin typeface="Arial"/>
            </a:endParaRPr>
          </a:p>
        </p:txBody>
      </p:sp>
      <p:sp>
        <p:nvSpPr>
          <p:cNvPr id="17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建立健全的紧急预案，提供紧急事件处理的指导和应对措施。</a:t>
            </a:r>
            <a:endParaRPr lang="en-US" sz="1500" b="0" strike="noStrike" spc="-1">
              <a:solidFill>
                <a:srgbClr val="000000"/>
              </a:solidFill>
              <a:latin typeface="Arial"/>
            </a:endParaRPr>
          </a:p>
        </p:txBody>
      </p:sp>
      <p:sp>
        <p:nvSpPr>
          <p:cNvPr id="17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安全保障措施的重要性</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安全培训</a:t>
            </a:r>
            <a:endParaRPr lang="en-US" sz="2200" b="0" strike="noStrike" spc="-1">
              <a:solidFill>
                <a:srgbClr val="000000"/>
              </a:solidFill>
              <a:latin typeface="Arial"/>
            </a:endParaRPr>
          </a:p>
        </p:txBody>
      </p:sp>
      <p:sp>
        <p:nvSpPr>
          <p:cNvPr id="17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工作者需接受全面的安全培训，了解作业环境的风险和安全措施。</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紧急事件处理培训</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清晰明确的紧急事件处理流程，包括报警、疏散等步骤。</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紧急事件处理流程</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紧急事件处理中需注意安全第一、冷静应对等原则。</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注意事项</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成功案例展示了正确的紧急事件处理方法及效果。</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成功案例</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环境保护的重要性</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环境保护有助于维护生态平衡，减少对自然环境的破坏。</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生态平衡</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环境保护与安全管理需符合相关法规，保障环境和人员安全。</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法规要求</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环境保护是可持续发展的重要保障，为后代留下更好的生活环境。</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可持续发展</a:t>
            </a:r>
            <a:endParaRPr lang="en-US" sz="3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https://d.book118.com/198051040011006050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广告行业安全生产规章制度培训</vt:lpstr>
      <vt:lpstr>目录</vt:lpstr>
      <vt:lpstr>第1章 介绍广告行业安全生产规章制度培训</vt:lpstr>
      <vt:lpstr> </vt:lpstr>
      <vt:lpstr>安全生产规章制度的基本概念</vt:lpstr>
      <vt:lpstr>广告行业安全生产的特点</vt:lpstr>
      <vt:lpstr>安全生产规章制度的制定与更新</vt:lpstr>
      <vt:lpstr>结尾</vt:lpstr>
      <vt:lpstr>第2章 广告从业人员安全意识培训</vt:lpstr>
      <vt:lpstr> </vt:lpstr>
      <vt:lpstr>安全意识的作用</vt:lpstr>
      <vt:lpstr>安全意识的长期培养</vt:lpstr>
      <vt:lpstr>安全意识培训的内容和方法</vt:lpstr>
      <vt:lpstr>广告从业人员工作中的安全风险</vt:lpstr>
      <vt:lpstr>第3章 广告作业环境安全培训</vt:lpstr>
      <vt:lpstr> </vt:lpstr>
      <vt:lpstr>安全保障措施的重要性</vt:lpstr>
      <vt:lpstr>紧急事件处理培训</vt:lpstr>
      <vt:lpstr>环境保护的重要性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2024-09-29T15:11:46.037</cp:lastPrinted>
  <dcterms:created xsi:type="dcterms:W3CDTF">2024-09-29T07:11:46Z</dcterms:created>
  <dcterms:modified xsi:type="dcterms:W3CDTF">2024-09-29T07:11:48Z</dcterms:modified>
</cp:coreProperties>
</file>