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0C3FF2-1A84-4988-B21C-D9F558044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1EFB8-3537-4678-B176-61BB629D5D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32B95F-5B4A-4525-9408-A6B018810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B8AB15-766D-4084-9328-49BC1B3F7D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1A236A-3EC4-4239-9C24-CDA74122E5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6F9E0F-32A0-46E6-91A9-DEA7977765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A51FF2-F457-458F-B62D-A1D2E8AF9A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C868EA-39BB-47DA-8E95-8059AFB7D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1B1693-6B3A-4876-9BED-6443FC57B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BB67C-40F6-400C-8B2E-2F43FB210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4A1209-6BDA-4FF4-949B-4D0DDBDAD8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52061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脑瘫儿童运动控制策略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脑瘫儿童运动控制策略概述
脑瘫儿童动作发展特点分析
脑瘫儿童运动控制模式探讨
脑瘫儿童运动控制策略评估
促通疗法在脑瘫儿童运动控制中的应用
作业治疗在脑瘫儿童运动控制中的作用
体适能训练对脑瘫儿童运动控制的影响
康复技术在脑瘫儿童运动控制中的应用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脑瘫儿童运动控制策略概述</a:t>
            </a:r>
          </a:p>
        </p:txBody>
      </p:sp>
      <p:sp>
        <p:nvSpPr>
          <p:cNvPr id="3" name="Subtitle 2"/>
          <p:cNvSpPr>
            <a:spLocks noGrp="1"/>
          </p:cNvSpPr>
          <p:nvPr>
            <p:ph type="subTitle" idx="1"/>
          </p:nvPr>
        </p:nvSpPr>
        <p:spPr/>
        <p:txBody>
          <a:bodyPr/>
          <a:lstStyle/>
          <a:p>
            <a:r>
              <a:t>脑瘫儿童运动控制策略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脑瘫儿童运动控制策略概述</a:t>
            </a:r>
          </a:p>
        </p:txBody>
      </p:sp>
      <p:sp>
        <p:nvSpPr>
          <p:cNvPr id="3" name="Text Placeholder 2"/>
          <p:cNvSpPr>
            <a:spLocks noGrp="1"/>
          </p:cNvSpPr>
          <p:nvPr>
            <p:ph type="body" idx="1"/>
          </p:nvPr>
        </p:nvSpPr>
        <p:spPr/>
        <p:txBody>
          <a:bodyPr/>
          <a:lstStyle/>
          <a:p>
            <a:r>
              <a:t>运动控制策略概述：</a:t>
            </a:r>
          </a:p>
        </p:txBody>
      </p:sp>
      <p:sp>
        <p:nvSpPr>
          <p:cNvPr id="4" name="Content Placeholder 3"/>
          <p:cNvSpPr>
            <a:spLocks noGrp="1"/>
          </p:cNvSpPr>
          <p:nvPr>
            <p:ph sz="half" idx="2"/>
          </p:nvPr>
        </p:nvSpPr>
        <p:spPr/>
        <p:txBody>
          <a:bodyPr/>
          <a:lstStyle/>
          <a:p>
            <a:r>
              <a:t>1. 脑瘫儿童运动控制策略是指针对脑瘫儿童运动障碍进行干预的方法和策略，主要包括：运动治疗、作业治疗、物理治疗、言语治疗等。</a:t>
            </a:r>
          </a:p>
          <a:p>
            <a:r>
              <a:t>2. 运动治疗侧重于改善脑瘫儿童的运动功能，包括平衡、协调、肌肉力量、耐力、灵活性、姿势控制等。作业治疗侧重于改善脑瘫儿童的日常生活能力，包括穿衣、吃饭、洗澡、上厕所、写字等。物理治疗侧重于改善脑瘫儿童的运动功能和肌肉力量，包括步行、爬行、站立、坐立等。言语治疗侧重于改善脑瘫儿童的语言和交流能力，包括发音、说话等。</a:t>
            </a:r>
          </a:p>
          <a:p>
            <a:r>
              <a:t>3. 脑瘫儿童运动控制策略的选择需要考虑多种因素，包括脑瘫儿童的年龄、病情严重程度、运动障碍的类型、家庭环境等。</a:t>
            </a:r>
          </a:p>
        </p:txBody>
      </p:sp>
      <p:sp>
        <p:nvSpPr>
          <p:cNvPr id="5" name="Text Placeholder 4"/>
          <p:cNvSpPr>
            <a:spLocks noGrp="1"/>
          </p:cNvSpPr>
          <p:nvPr>
            <p:ph type="body" idx="3"/>
          </p:nvPr>
        </p:nvSpPr>
        <p:spPr/>
        <p:txBody>
          <a:bodyPr/>
          <a:lstStyle/>
          <a:p>
            <a:r>
              <a:t>运动治疗：</a:t>
            </a:r>
          </a:p>
        </p:txBody>
      </p:sp>
      <p:sp>
        <p:nvSpPr>
          <p:cNvPr id="6" name="Content Placeholder 5"/>
          <p:cNvSpPr>
            <a:spLocks noGrp="1"/>
          </p:cNvSpPr>
          <p:nvPr>
            <p:ph sz="half" idx="4"/>
          </p:nvPr>
        </p:nvSpPr>
        <p:spPr/>
        <p:txBody>
          <a:bodyPr/>
          <a:lstStyle/>
          <a:p>
            <a:r>
              <a:t>1. 运动治疗是脑瘫儿童运动控制策略的基础，主要包括主动运动和被动运动。主动运动是指脑瘫儿童自身主动进行的运动，如行走、跑步、跳跃、投掷等。被动运动是指由治疗师或其他人员帮助脑瘫儿童进行的运动，如关节活动度训练、肌力训练、平衡训练等。</a:t>
            </a:r>
          </a:p>
          <a:p>
            <a:r>
              <a:t>2. 运动治疗可以改善脑瘫儿童的运动功能，包括平衡、协调、肌肉力量、耐力、灵活性、姿势控制等。此外，运动治疗还可以促进脑瘫儿童的生长发育，增强抵抗力，提高生活质量。</a:t>
            </a:r>
          </a:p>
          <a:p>
            <a:r>
              <a:t>3. 运动治疗应根据脑瘫儿童的个体情况制定个性化方案，包括运动类型、运动强度、运动时间等。运动治疗应循序渐进，逐渐增加运动强度和时间，避免过度劳累。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脑瘫儿童运动控制策略概述</a:t>
            </a:r>
          </a:p>
        </p:txBody>
      </p:sp>
      <p:sp>
        <p:nvSpPr>
          <p:cNvPr id="3" name="Text Placeholder 2"/>
          <p:cNvSpPr>
            <a:spLocks noGrp="1"/>
          </p:cNvSpPr>
          <p:nvPr>
            <p:ph type="body" idx="1"/>
          </p:nvPr>
        </p:nvSpPr>
        <p:spPr/>
        <p:txBody>
          <a:bodyPr/>
          <a:lstStyle/>
          <a:p>
            <a:r>
              <a:t>作业治疗：</a:t>
            </a:r>
          </a:p>
        </p:txBody>
      </p:sp>
      <p:sp>
        <p:nvSpPr>
          <p:cNvPr id="4" name="Content Placeholder 3"/>
          <p:cNvSpPr>
            <a:spLocks noGrp="1"/>
          </p:cNvSpPr>
          <p:nvPr>
            <p:ph sz="half" idx="2"/>
          </p:nvPr>
        </p:nvSpPr>
        <p:spPr/>
        <p:txBody>
          <a:bodyPr/>
          <a:lstStyle/>
          <a:p>
            <a:r>
              <a:t>1. 作业治疗是脑瘫儿童运动控制策略的重要组成部分，主要包括日常生活活动训练、精细运动训练、认知训练等。日常生活活动训练侧重于改善脑瘫儿童的日常生活能力，如穿衣、吃饭、洗澡、上厕所、写字等。精细运动训练侧重于改善脑瘫儿童的手部精细运动能力，如抓握、捡拾、书写等。认知训练侧重于改善脑瘫儿童的认知功能，如注意力、记忆力、思维能力等。</a:t>
            </a:r>
          </a:p>
          <a:p>
            <a:r>
              <a:t>2. 作业治疗可以改善脑瘫儿童的日常生活能力，提高其独立性，增强其自信心。此外，作业治疗还可以促进脑瘫儿童的生长发育，增强抵抗力，提高生活质量。</a:t>
            </a:r>
          </a:p>
          <a:p>
            <a:r>
              <a:t>3. 作业治疗应根据脑瘫儿童的个体情况制定个性化方案，包括治疗目标、治疗方法、治疗时间等。作业治疗应循序渐进，逐渐增加治疗难度，避免过度劳累。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脑瘫儿童运动控制策略概述</a:t>
            </a:r>
          </a:p>
        </p:txBody>
      </p:sp>
      <p:sp>
        <p:nvSpPr>
          <p:cNvPr id="3" name="Content Placeholder 2"/>
          <p:cNvSpPr>
            <a:spLocks noGrp="1"/>
          </p:cNvSpPr>
          <p:nvPr>
            <p:ph sz="half" idx="2"/>
          </p:nvPr>
        </p:nvSpPr>
        <p:spPr/>
        <p:txBody>
          <a:bodyPr/>
          <a:lstStyle/>
          <a:p>
            <a:r>
              <a:t>1. 物理治疗是脑瘫儿童运动控制策略的重要组成部分，主要包括运动治疗、电刺激治疗、手法治疗等。运动治疗侧重于改善脑瘫儿童的运动功能，包括平衡、协调、肌肉力量、耐力、灵活性、姿势控制等。电刺激治疗侧重于改善脑瘫儿童的肌肉功能，如肌力、肌张力等。手法治疗侧重于改善脑瘫儿童的关节活动度、肌肉紧张度等。</a:t>
            </a:r>
          </a:p>
          <a:p>
            <a:r>
              <a:t>2. 物理治疗可以改善脑瘫儿童的运动功能，促进其生长发育，增强抵抗力，提高生活质量。此外，物理治疗还可以预防脑瘫儿童并发症的发生，如压疮、肺炎等。</a:t>
            </a:r>
          </a:p>
          <a:p>
            <a:r>
              <a:t>3. 物理治疗应根据脑瘫儿童的个体情况制定个性化方案，包括治疗目标、治疗方法、治疗时间等。物理治疗应循序渐进，逐渐增加治疗强度和时间，避免过度劳累。</a:t>
            </a:r>
          </a:p>
        </p:txBody>
      </p:sp>
      <p:sp>
        <p:nvSpPr>
          <p:cNvPr id="4" name="Text Placeholder 3"/>
          <p:cNvSpPr>
            <a:spLocks noGrp="1"/>
          </p:cNvSpPr>
          <p:nvPr>
            <p:ph type="body" idx="3"/>
          </p:nvPr>
        </p:nvSpPr>
        <p:spPr/>
        <p:txBody>
          <a:bodyPr/>
          <a:lstStyle/>
          <a:p>
            <a:r>
              <a:t>言语治疗：</a:t>
            </a:r>
          </a:p>
        </p:txBody>
      </p:sp>
      <p:sp>
        <p:nvSpPr>
          <p:cNvPr id="5" name="Content Placeholder 4"/>
          <p:cNvSpPr>
            <a:spLocks noGrp="1"/>
          </p:cNvSpPr>
          <p:nvPr>
            <p:ph sz="half" idx="4"/>
          </p:nvPr>
        </p:nvSpPr>
        <p:spPr/>
        <p:txBody>
          <a:bodyPr/>
          <a:lstStyle/>
          <a:p>
            <a:r>
              <a:t>1. 言语治疗是脑瘫儿童运动控制策略的重要组成部分，主要包括语言训练、构音训练、呼吸训练等。语言训练侧重于改善脑瘫儿童的语言理解和表达能力，如听懂别人说话、说出自己的想法等。构音训练侧重于改善脑瘫儿童的发音能力，如正确发音、流畅说话等。呼吸训练侧重于改善脑瘫儿童的呼吸功能，如正确呼吸、控制呼吸节奏等。</a:t>
            </a:r>
          </a:p>
          <a:p>
            <a:r>
              <a:t>2. 言语治疗可以改善脑瘫儿童的语言能力，提高其沟通能力，增强其自信心。此外，言语治疗还可以促进脑瘫儿童的生长发育，增强抵抗力，提高生活质量。</a:t>
            </a:r>
          </a:p>
        </p:txBody>
      </p:sp>
      <p:sp>
        <p:nvSpPr>
          <p:cNvPr id="6" name="Text Placeholder 5"/>
          <p:cNvSpPr>
            <a:spLocks noGrp="1"/>
          </p:cNvSpPr>
          <p:nvPr>
            <p:ph type="body" idx="1"/>
          </p:nvPr>
        </p:nvSpPr>
        <p:spPr/>
        <p:txBody>
          <a:bodyPr/>
          <a:lstStyle/>
          <a:p>
            <a:r>
              <a:t>物理治疗：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脑瘫儿童动作发展特点分析</a:t>
            </a:r>
          </a:p>
        </p:txBody>
      </p:sp>
      <p:sp>
        <p:nvSpPr>
          <p:cNvPr id="3" name="Subtitle 2"/>
          <p:cNvSpPr>
            <a:spLocks noGrp="1"/>
          </p:cNvSpPr>
          <p:nvPr>
            <p:ph type="subTitle" idx="1"/>
          </p:nvPr>
        </p:nvSpPr>
        <p:spPr/>
        <p:txBody>
          <a:bodyPr/>
          <a:lstStyle/>
          <a:p>
            <a:r>
              <a:t>脑瘫儿童运动控制策略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脑瘫儿童动作发展特点分析</a:t>
            </a:r>
          </a:p>
        </p:txBody>
      </p:sp>
      <p:sp>
        <p:nvSpPr>
          <p:cNvPr id="3" name="Content Placeholder 2"/>
          <p:cNvSpPr>
            <a:spLocks noGrp="1"/>
          </p:cNvSpPr>
          <p:nvPr>
            <p:ph sz="half" idx="2"/>
          </p:nvPr>
        </p:nvSpPr>
        <p:spPr/>
        <p:txBody>
          <a:bodyPr/>
          <a:lstStyle/>
          <a:p>
            <a:r>
              <a:t>1. 神经发育异常：脑瘫儿童的神经系统发育异常，导致大脑对肌肉的控制能力下降，影响动作发展。</a:t>
            </a:r>
          </a:p>
          <a:p>
            <a:r>
              <a:t>2. 肌张力异常：脑瘫儿童的肌张力异常，可能表现为肌张力过高或过低，影响肌肉的协调性和收缩能力。</a:t>
            </a:r>
          </a:p>
          <a:p>
            <a:r>
              <a:t>3. 感觉障碍：脑瘫儿童的感觉障碍，包括本体感觉、触觉、视觉等，影响对身体位置、运动方向和速度的感知，进而影响动作控制。</a:t>
            </a:r>
          </a:p>
        </p:txBody>
      </p:sp>
      <p:sp>
        <p:nvSpPr>
          <p:cNvPr id="4" name="Text Placeholder 3"/>
          <p:cNvSpPr>
            <a:spLocks noGrp="1"/>
          </p:cNvSpPr>
          <p:nvPr>
            <p:ph type="body" idx="3"/>
          </p:nvPr>
        </p:nvSpPr>
        <p:spPr/>
        <p:txBody>
          <a:bodyPr/>
          <a:lstStyle/>
          <a:p>
            <a:r>
              <a:t>脑瘫儿童动作发展迟缓</a:t>
            </a:r>
          </a:p>
        </p:txBody>
      </p:sp>
      <p:sp>
        <p:nvSpPr>
          <p:cNvPr id="5" name="Content Placeholder 4"/>
          <p:cNvSpPr>
            <a:spLocks noGrp="1"/>
          </p:cNvSpPr>
          <p:nvPr>
            <p:ph sz="half" idx="4"/>
          </p:nvPr>
        </p:nvSpPr>
        <p:spPr/>
        <p:txBody>
          <a:bodyPr/>
          <a:lstStyle/>
          <a:p>
            <a:r>
              <a:t>1. 运动发育里程碑延迟：脑瘫儿童的运动发育里程碑延迟，如抬头、翻身、坐、爬、站立、行走等，均较正常儿童晚。</a:t>
            </a:r>
          </a:p>
          <a:p>
            <a:r>
              <a:t>2. 运动能力受限：脑瘫儿童的运动能力受限，表现为动作不协调、平衡能力差、步态异常等，影响日常生活活动。</a:t>
            </a:r>
          </a:p>
          <a:p>
            <a:r>
              <a:t>3. 运动姿势异常：脑瘫儿童的运动姿势异常，如剪刀步态、芭蕾足、痉挛性步态等，影响运动效率和美观。</a:t>
            </a:r>
          </a:p>
        </p:txBody>
      </p:sp>
      <p:sp>
        <p:nvSpPr>
          <p:cNvPr id="6" name="Text Placeholder 5"/>
          <p:cNvSpPr>
            <a:spLocks noGrp="1"/>
          </p:cNvSpPr>
          <p:nvPr>
            <p:ph type="body" idx="1"/>
          </p:nvPr>
        </p:nvSpPr>
        <p:spPr/>
        <p:txBody>
          <a:bodyPr/>
          <a:lstStyle/>
          <a:p>
            <a:r>
              <a:t>脑瘫儿童动作发展基础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脑瘫儿童动作发展特点分析</a:t>
            </a:r>
          </a:p>
        </p:txBody>
      </p:sp>
      <p:sp>
        <p:nvSpPr>
          <p:cNvPr id="3" name="Content Placeholder 2"/>
          <p:cNvSpPr>
            <a:spLocks noGrp="1"/>
          </p:cNvSpPr>
          <p:nvPr>
            <p:ph sz="half" idx="2"/>
          </p:nvPr>
        </p:nvSpPr>
        <p:spPr/>
        <p:txBody>
          <a:bodyPr/>
          <a:lstStyle/>
          <a:p>
            <a:r>
              <a:t>1. 一侧肢体功能障碍：脑瘫儿童的一侧肢体功能障碍，表现为肌力减弱、协调性差、感觉障碍等，导致该侧肢体活动受限。</a:t>
            </a:r>
          </a:p>
          <a:p>
            <a:r>
              <a:t>2. 运动不对称：脑瘫儿童的运动不对称，表现为一侧肢体比另一侧肢体活动更灵活、协调性更好。</a:t>
            </a:r>
          </a:p>
          <a:p>
            <a:r>
              <a:t>3. 侧向偏好：脑瘫儿童的侧向偏好，表现为更倾向于使用某一侧肢体进行活动，导致另一侧肢体活动减少。</a:t>
            </a:r>
          </a:p>
        </p:txBody>
      </p:sp>
      <p:sp>
        <p:nvSpPr>
          <p:cNvPr id="4" name="Text Placeholder 3"/>
          <p:cNvSpPr>
            <a:spLocks noGrp="1"/>
          </p:cNvSpPr>
          <p:nvPr>
            <p:ph type="body" idx="3"/>
          </p:nvPr>
        </p:nvSpPr>
        <p:spPr/>
        <p:txBody>
          <a:bodyPr/>
          <a:lstStyle/>
          <a:p>
            <a:r>
              <a:t>脑瘫儿童动作发展补偿策略</a:t>
            </a:r>
          </a:p>
        </p:txBody>
      </p:sp>
      <p:sp>
        <p:nvSpPr>
          <p:cNvPr id="5" name="Content Placeholder 4"/>
          <p:cNvSpPr>
            <a:spLocks noGrp="1"/>
          </p:cNvSpPr>
          <p:nvPr>
            <p:ph sz="half" idx="4"/>
          </p:nvPr>
        </p:nvSpPr>
        <p:spPr/>
        <p:txBody>
          <a:bodyPr/>
          <a:lstStyle/>
          <a:p>
            <a:r>
              <a:t>1. 代偿动作：脑瘫儿童为了弥补运动障碍，会发展出代偿动作，如使用健侧肢体代替患侧肢体进行活动、改变身体姿势以减少运动困难等。</a:t>
            </a:r>
          </a:p>
          <a:p>
            <a:r>
              <a:t>2. 功能性动作：脑瘫儿童会选择那些他们能够完成的功能性动作，如用手肘支撑爬行、用臀部代替双腿行走等，以满足日常生活的需要。</a:t>
            </a:r>
          </a:p>
          <a:p>
            <a:r>
              <a:t>3. 辅助工具：脑瘫儿童可以使用各种辅助工具来帮助他们进行运动，如轮椅、矫形器、辅助行走器等，以提高运动能力和独立性。</a:t>
            </a:r>
          </a:p>
        </p:txBody>
      </p:sp>
      <p:sp>
        <p:nvSpPr>
          <p:cNvPr id="6" name="Text Placeholder 5"/>
          <p:cNvSpPr>
            <a:spLocks noGrp="1"/>
          </p:cNvSpPr>
          <p:nvPr>
            <p:ph type="body" idx="1"/>
          </p:nvPr>
        </p:nvSpPr>
        <p:spPr/>
        <p:txBody>
          <a:bodyPr/>
          <a:lstStyle/>
          <a:p>
            <a:r>
              <a:t>脑瘫儿童动作发展偏侧性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脑瘫儿童动作发展特点分析</a:t>
            </a:r>
          </a:p>
        </p:txBody>
      </p:sp>
      <p:sp>
        <p:nvSpPr>
          <p:cNvPr id="3" name="Text Placeholder 2"/>
          <p:cNvSpPr>
            <a:spLocks noGrp="1"/>
          </p:cNvSpPr>
          <p:nvPr>
            <p:ph type="body" idx="1"/>
          </p:nvPr>
        </p:nvSpPr>
        <p:spPr/>
        <p:txBody>
          <a:bodyPr/>
          <a:lstStyle/>
          <a:p>
            <a:r>
              <a:t>脑瘫儿童动作发展可塑性</a:t>
            </a:r>
          </a:p>
        </p:txBody>
      </p:sp>
      <p:sp>
        <p:nvSpPr>
          <p:cNvPr id="4" name="Content Placeholder 3"/>
          <p:cNvSpPr>
            <a:spLocks noGrp="1"/>
          </p:cNvSpPr>
          <p:nvPr>
            <p:ph sz="half" idx="2"/>
          </p:nvPr>
        </p:nvSpPr>
        <p:spPr/>
        <p:txBody>
          <a:bodyPr/>
          <a:lstStyle/>
          <a:p>
            <a:r>
              <a:t>1. 神经可塑性：脑瘫儿童的神经系统具有可塑性，可以通过早期干预和训练来促进神经功能的恢复和重建，改善运动能力。</a:t>
            </a:r>
          </a:p>
          <a:p>
            <a:r>
              <a:t>2. 运动学习能力：脑瘫儿童具有运动学习能力，可以通过重复练习和强化训练来学习新的运动技能，提高运动控制能力。</a:t>
            </a:r>
          </a:p>
          <a:p>
            <a:r>
              <a:t>3. 运动经验的影响：脑瘫儿童的运动经验对他们的运动发展有重要影响，积极的运动经验可以促进运动能力的提高，消极的运动经验则可能阻碍运动发展。</a:t>
            </a:r>
          </a:p>
        </p:txBody>
      </p:sp>
      <p:sp>
        <p:nvSpPr>
          <p:cNvPr id="5" name="Text Placeholder 4"/>
          <p:cNvSpPr>
            <a:spLocks noGrp="1"/>
          </p:cNvSpPr>
          <p:nvPr>
            <p:ph type="body" idx="3"/>
          </p:nvPr>
        </p:nvSpPr>
        <p:spPr/>
        <p:txBody>
          <a:bodyPr/>
          <a:lstStyle/>
          <a:p>
            <a:r>
              <a:t>脑瘫儿童动作发展评估</a:t>
            </a:r>
          </a:p>
        </p:txBody>
      </p:sp>
      <p:sp>
        <p:nvSpPr>
          <p:cNvPr id="6" name="Content Placeholder 5"/>
          <p:cNvSpPr>
            <a:spLocks noGrp="1"/>
          </p:cNvSpPr>
          <p:nvPr>
            <p:ph sz="half" idx="4"/>
          </p:nvPr>
        </p:nvSpPr>
        <p:spPr/>
        <p:txBody>
          <a:bodyPr/>
          <a:lstStyle/>
          <a:p>
            <a:r>
              <a:t>1. 评估目的：脑瘫儿童动作发展评估的目的是了解儿童的运动能力、运动障碍类型和程度，为制定干预计划和监测干预效果提供依据。</a:t>
            </a:r>
          </a:p>
          <a:p>
            <a:r>
              <a:t>2. 评估方法：脑瘫儿童动作发展评估可以使用各种方法，包括体格检查、运动功能评估、神经影像学检查等。</a:t>
            </a:r>
          </a:p>
          <a:p>
            <a:r>
              <a:t>3. 评估指标：脑瘫儿童动作发展评估的指标包括运动里程碑、运动控制能力、平衡能力、协调性、步态等。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脑瘫儿童运动控制模式探讨</a:t>
            </a:r>
          </a:p>
        </p:txBody>
      </p:sp>
      <p:sp>
        <p:nvSpPr>
          <p:cNvPr id="3" name="Subtitle 2"/>
          <p:cNvSpPr>
            <a:spLocks noGrp="1"/>
          </p:cNvSpPr>
          <p:nvPr>
            <p:ph type="subTitle" idx="1"/>
          </p:nvPr>
        </p:nvSpPr>
        <p:spPr/>
        <p:txBody>
          <a:bodyPr/>
          <a:lstStyle/>
          <a:p>
            <a:r>
              <a:t>脑瘫儿童运动控制策略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脑瘫儿童运动控制模式探讨</a:t>
            </a:r>
          </a:p>
        </p:txBody>
      </p:sp>
      <p:sp>
        <p:nvSpPr>
          <p:cNvPr id="3" name="Text Placeholder 2"/>
          <p:cNvSpPr>
            <a:spLocks noGrp="1"/>
          </p:cNvSpPr>
          <p:nvPr>
            <p:ph type="body" idx="1"/>
          </p:nvPr>
        </p:nvSpPr>
        <p:spPr/>
        <p:txBody>
          <a:bodyPr/>
          <a:lstStyle/>
          <a:p>
            <a:r>
              <a:t>主动式运动控制策略：</a:t>
            </a:r>
          </a:p>
        </p:txBody>
      </p:sp>
      <p:sp>
        <p:nvSpPr>
          <p:cNvPr id="4" name="Content Placeholder 3"/>
          <p:cNvSpPr>
            <a:spLocks noGrp="1"/>
          </p:cNvSpPr>
          <p:nvPr>
            <p:ph sz="half" idx="2"/>
          </p:nvPr>
        </p:nvSpPr>
        <p:spPr/>
        <p:txBody>
          <a:bodyPr/>
          <a:lstStyle/>
          <a:p>
            <a:r>
              <a:t>1. 采用主动式运动控制策略的脑瘫儿童能够主动控制身体的运动，可以改善运动功能和平衡能力。</a:t>
            </a:r>
          </a:p>
          <a:p>
            <a:r>
              <a:t>2. 主动式运动控制策略包括但不限于：平衡训练、步态训练、肌力训练、有氧运动等。</a:t>
            </a:r>
          </a:p>
          <a:p>
            <a:r>
              <a:t>3. 主动式运动控制策略需要脑瘫儿童的积极参与和配合，需要家长和治疗师的指导和监督。</a:t>
            </a:r>
          </a:p>
        </p:txBody>
      </p:sp>
      <p:sp>
        <p:nvSpPr>
          <p:cNvPr id="5" name="Text Placeholder 4"/>
          <p:cNvSpPr>
            <a:spLocks noGrp="1"/>
          </p:cNvSpPr>
          <p:nvPr>
            <p:ph type="body" idx="3"/>
          </p:nvPr>
        </p:nvSpPr>
        <p:spPr/>
        <p:txBody>
          <a:bodyPr/>
          <a:lstStyle/>
          <a:p>
            <a:r>
              <a:t>被动式运动控制策略：</a:t>
            </a:r>
          </a:p>
        </p:txBody>
      </p:sp>
      <p:sp>
        <p:nvSpPr>
          <p:cNvPr id="6" name="Content Placeholder 5"/>
          <p:cNvSpPr>
            <a:spLocks noGrp="1"/>
          </p:cNvSpPr>
          <p:nvPr>
            <p:ph sz="half" idx="4"/>
          </p:nvPr>
        </p:nvSpPr>
        <p:spPr/>
        <p:txBody>
          <a:bodyPr/>
          <a:lstStyle/>
          <a:p>
            <a:r>
              <a:t>1. 采用被动式运动控制策略的脑瘫儿童不能主动控制身体的运动，需要借助外力来帮助其运动。</a:t>
            </a:r>
          </a:p>
          <a:p>
            <a:r>
              <a:t>2. 被动式运动控制策略包括但不限于：（1）物理治疗，例如：拉伸、按摩等；（2）矫形器，例如：支具、轮椅等。</a:t>
            </a:r>
          </a:p>
          <a:p>
            <a:r>
              <a:t>3. 被动式运动控制策略可以帮助脑瘫儿童维持身体的正常姿势，预防畸形，改善运动功能。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脑瘫儿童运动控制模式探讨</a:t>
            </a:r>
          </a:p>
        </p:txBody>
      </p:sp>
      <p:sp>
        <p:nvSpPr>
          <p:cNvPr id="3" name="Text Placeholder 2"/>
          <p:cNvSpPr>
            <a:spLocks noGrp="1"/>
          </p:cNvSpPr>
          <p:nvPr>
            <p:ph type="body" idx="1"/>
          </p:nvPr>
        </p:nvSpPr>
        <p:spPr/>
        <p:txBody>
          <a:bodyPr/>
          <a:lstStyle/>
          <a:p>
            <a:r>
              <a:t>混合式运动控制策略：</a:t>
            </a:r>
          </a:p>
        </p:txBody>
      </p:sp>
      <p:sp>
        <p:nvSpPr>
          <p:cNvPr id="4" name="Content Placeholder 3"/>
          <p:cNvSpPr>
            <a:spLocks noGrp="1"/>
          </p:cNvSpPr>
          <p:nvPr>
            <p:ph sz="half" idx="2"/>
          </p:nvPr>
        </p:nvSpPr>
        <p:spPr/>
        <p:txBody>
          <a:bodyPr/>
          <a:lstStyle/>
          <a:p>
            <a:r>
              <a:t>1. 采用混合式运动控制策略的脑瘫儿童既可以主动控制身体的运动，也可以借助外力来帮助其运动。</a:t>
            </a:r>
          </a:p>
          <a:p>
            <a:r>
              <a:t>2. 混合式运动控制策略是目前最常用的脑瘫儿童运动控制策略。</a:t>
            </a:r>
          </a:p>
          <a:p>
            <a:r>
              <a:t>3. 混合式运动控制策略可以根据脑瘫儿童的具体情况进行调整，以达到最佳的治疗效果。</a:t>
            </a:r>
          </a:p>
        </p:txBody>
      </p:sp>
      <p:sp>
        <p:nvSpPr>
          <p:cNvPr id="5" name="Text Placeholder 4"/>
          <p:cNvSpPr>
            <a:spLocks noGrp="1"/>
          </p:cNvSpPr>
          <p:nvPr>
            <p:ph type="body" idx="3"/>
          </p:nvPr>
        </p:nvSpPr>
        <p:spPr/>
        <p:txBody>
          <a:bodyPr/>
          <a:lstStyle/>
          <a:p>
            <a:r>
              <a:t>神经反馈技术：</a:t>
            </a:r>
          </a:p>
        </p:txBody>
      </p:sp>
      <p:sp>
        <p:nvSpPr>
          <p:cNvPr id="6" name="Content Placeholder 5"/>
          <p:cNvSpPr>
            <a:spLocks noGrp="1"/>
          </p:cNvSpPr>
          <p:nvPr>
            <p:ph sz="half" idx="4"/>
          </p:nvPr>
        </p:nvSpPr>
        <p:spPr/>
        <p:txBody>
          <a:bodyPr/>
          <a:lstStyle/>
          <a:p>
            <a:r>
              <a:t>1. 神经反馈技术是一种利用脑电波信号来帮助脑瘫儿童改善运动功能的技术。</a:t>
            </a:r>
          </a:p>
          <a:p>
            <a:r>
              <a:t>2. 神经反馈技术通过对脑电波信号进行分析和处理，可以帮助脑瘫儿童识别和纠正异常的脑电波活动。</a:t>
            </a:r>
          </a:p>
          <a:p>
            <a:r>
              <a:t>3. 神经反馈技术被认为是脑瘫儿童运动控制策略的潜在方向。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脑瘫儿童运动控制模式探讨</a:t>
            </a:r>
          </a:p>
        </p:txBody>
      </p:sp>
      <p:sp>
        <p:nvSpPr>
          <p:cNvPr id="3" name="Content Placeholder 2"/>
          <p:cNvSpPr>
            <a:spLocks noGrp="1"/>
          </p:cNvSpPr>
          <p:nvPr>
            <p:ph sz="half" idx="2"/>
          </p:nvPr>
        </p:nvSpPr>
        <p:spPr/>
        <p:txBody>
          <a:bodyPr/>
          <a:lstStyle/>
          <a:p>
            <a:r>
              <a:t>1. 机器人技术是一种利用机器人来帮助脑瘫儿童改善运动功能的技术。</a:t>
            </a:r>
          </a:p>
          <a:p>
            <a:r>
              <a:t>2. 机器人技术可以通过提供物理辅助、反馈和训练等方式，帮助脑瘫儿童学习新的运动技能。</a:t>
            </a:r>
          </a:p>
          <a:p>
            <a:r>
              <a:t>3. 机器人技术被认为是脑瘫儿童运动控制策略的潜在方向。</a:t>
            </a:r>
          </a:p>
        </p:txBody>
      </p:sp>
      <p:sp>
        <p:nvSpPr>
          <p:cNvPr id="4" name="Text Placeholder 3"/>
          <p:cNvSpPr>
            <a:spLocks noGrp="1"/>
          </p:cNvSpPr>
          <p:nvPr>
            <p:ph type="body" idx="3"/>
          </p:nvPr>
        </p:nvSpPr>
        <p:spPr/>
        <p:txBody>
          <a:bodyPr/>
          <a:lstStyle/>
          <a:p>
            <a:r>
              <a:t>虚拟现实技术：</a:t>
            </a:r>
          </a:p>
        </p:txBody>
      </p:sp>
      <p:sp>
        <p:nvSpPr>
          <p:cNvPr id="5" name="Content Placeholder 4"/>
          <p:cNvSpPr>
            <a:spLocks noGrp="1"/>
          </p:cNvSpPr>
          <p:nvPr>
            <p:ph sz="half" idx="4"/>
          </p:nvPr>
        </p:nvSpPr>
        <p:spPr/>
        <p:txBody>
          <a:bodyPr/>
          <a:lstStyle/>
          <a:p>
            <a:r>
              <a:t>1. 虚拟现实技术是一种利用计算机生成的虚拟环境来帮助脑瘫儿童改善运动功能的技术。</a:t>
            </a:r>
          </a:p>
          <a:p>
            <a:r>
              <a:t>2. 虚拟现实技术可以通过提供沉浸式的体验，帮助脑瘫儿童在安全的环境中学习新的运动技能。</a:t>
            </a:r>
          </a:p>
        </p:txBody>
      </p:sp>
      <p:sp>
        <p:nvSpPr>
          <p:cNvPr id="6" name="Text Placeholder 5"/>
          <p:cNvSpPr>
            <a:spLocks noGrp="1"/>
          </p:cNvSpPr>
          <p:nvPr>
            <p:ph type="body" idx="1"/>
          </p:nvPr>
        </p:nvSpPr>
        <p:spPr/>
        <p:txBody>
          <a:bodyPr/>
          <a:lstStyle/>
          <a:p>
            <a:r>
              <a:t>机器人技术：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脑瘫儿童运动控制策略评估</a:t>
            </a:r>
          </a:p>
        </p:txBody>
      </p:sp>
      <p:sp>
        <p:nvSpPr>
          <p:cNvPr id="3" name="Subtitle 2"/>
          <p:cNvSpPr>
            <a:spLocks noGrp="1"/>
          </p:cNvSpPr>
          <p:nvPr>
            <p:ph type="subTitle" idx="1"/>
          </p:nvPr>
        </p:nvSpPr>
        <p:spPr/>
        <p:txBody>
          <a:bodyPr/>
          <a:lstStyle/>
          <a:p>
            <a:r>
              <a:t>脑瘫儿童运动控制策略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脑瘫儿童运动控制策略评估</a:t>
            </a:r>
          </a:p>
        </p:txBody>
      </p:sp>
      <p:sp>
        <p:nvSpPr>
          <p:cNvPr id="3" name="Text Placeholder 2"/>
          <p:cNvSpPr>
            <a:spLocks noGrp="1"/>
          </p:cNvSpPr>
          <p:nvPr>
            <p:ph type="body" idx="1"/>
          </p:nvPr>
        </p:nvSpPr>
        <p:spPr/>
        <p:txBody>
          <a:bodyPr/>
          <a:lstStyle/>
          <a:p>
            <a:r>
              <a:t>功能障碍分级系统</a:t>
            </a:r>
          </a:p>
        </p:txBody>
      </p:sp>
      <p:sp>
        <p:nvSpPr>
          <p:cNvPr id="4" name="Content Placeholder 3"/>
          <p:cNvSpPr>
            <a:spLocks noGrp="1"/>
          </p:cNvSpPr>
          <p:nvPr>
            <p:ph sz="half" idx="2"/>
          </p:nvPr>
        </p:nvSpPr>
        <p:spPr/>
        <p:txBody>
          <a:bodyPr/>
          <a:lstStyle/>
          <a:p>
            <a:r>
              <a:t>1. 功能障碍分级系统（Gross Motor Function Classification System，GMFCS）是一种评估脑瘫儿童运动功能的工具，将脑瘫儿童运动能力分为五级，一级为最轻，五级为最重。</a:t>
            </a:r>
          </a:p>
          <a:p>
            <a:r>
              <a:t>2. GMFCS评估包括对儿童运动功能的观察，以及对儿童行走、上下楼梯、爬坡等能力的测试。</a:t>
            </a:r>
          </a:p>
          <a:p>
            <a:r>
              <a:t>3. GMFCS被广泛用于脑瘫儿童的运动功能评估，可以帮助临床医生评估儿童的运动能力，制定相应的治疗计划，并评估治疗效果。</a:t>
            </a:r>
          </a:p>
        </p:txBody>
      </p:sp>
      <p:sp>
        <p:nvSpPr>
          <p:cNvPr id="5" name="Text Placeholder 4"/>
          <p:cNvSpPr>
            <a:spLocks noGrp="1"/>
          </p:cNvSpPr>
          <p:nvPr>
            <p:ph type="body" idx="3"/>
          </p:nvPr>
        </p:nvSpPr>
        <p:spPr/>
        <p:txBody>
          <a:bodyPr/>
          <a:lstStyle/>
          <a:p>
            <a:r>
              <a:t>运动行为观察量表</a:t>
            </a:r>
          </a:p>
        </p:txBody>
      </p:sp>
      <p:sp>
        <p:nvSpPr>
          <p:cNvPr id="6" name="Content Placeholder 5"/>
          <p:cNvSpPr>
            <a:spLocks noGrp="1"/>
          </p:cNvSpPr>
          <p:nvPr>
            <p:ph sz="half" idx="4"/>
          </p:nvPr>
        </p:nvSpPr>
        <p:spPr/>
        <p:txBody>
          <a:bodyPr/>
          <a:lstStyle/>
          <a:p>
            <a:r>
              <a:t>1. 运动行为观察量表（Movement Behavior Observation Scale，MBOS）是一种评估脑瘫儿童运动行为的工具，可以评估儿童的运动控制、运动技能和运动参与三个方面。</a:t>
            </a:r>
          </a:p>
          <a:p>
            <a:r>
              <a:t>2. MBOS评估包括对儿童运动行为的观察，以及对儿童行走、上下楼梯、爬坡等能力的测试。</a:t>
            </a:r>
          </a:p>
          <a:p>
            <a:r>
              <a:t>3. MBOS被广泛用于脑瘫儿童的运动行为评估，可以帮助临床医生评估儿童的运动行为，制定相应的治疗计划，并评估治疗效果。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脑瘫儿童运动控制策略评估</a:t>
            </a:r>
          </a:p>
        </p:txBody>
      </p:sp>
      <p:sp>
        <p:nvSpPr>
          <p:cNvPr id="3" name="Text Placeholder 2"/>
          <p:cNvSpPr>
            <a:spLocks noGrp="1"/>
          </p:cNvSpPr>
          <p:nvPr>
            <p:ph type="body" idx="1"/>
          </p:nvPr>
        </p:nvSpPr>
        <p:spPr/>
        <p:txBody>
          <a:bodyPr/>
          <a:lstStyle/>
          <a:p>
            <a:r>
              <a:t>运动控制评估</a:t>
            </a:r>
          </a:p>
        </p:txBody>
      </p:sp>
      <p:sp>
        <p:nvSpPr>
          <p:cNvPr id="4" name="Content Placeholder 3"/>
          <p:cNvSpPr>
            <a:spLocks noGrp="1"/>
          </p:cNvSpPr>
          <p:nvPr>
            <p:ph sz="half" idx="2"/>
          </p:nvPr>
        </p:nvSpPr>
        <p:spPr/>
        <p:txBody>
          <a:bodyPr/>
          <a:lstStyle/>
          <a:p>
            <a:r>
              <a:t>1. 运动控制评估包括对儿童姿势控制、平衡控制和运动协调性的评估。</a:t>
            </a:r>
          </a:p>
          <a:p>
            <a:r>
              <a:t>2. 姿势控制评估包括对儿童头部、躯干和四肢的控制能力的评估。</a:t>
            </a:r>
          </a:p>
          <a:p>
            <a:r>
              <a:t>3. 平衡控制评估包括对儿童在不同支撑面（如站立、单腿站立、闭眼站立等）的平衡能力的评估。</a:t>
            </a:r>
          </a:p>
          <a:p>
            <a:r>
              <a:t>4. 运动协调性评估包括对儿童协调不同肌肉群进行运动的能力的评估。</a:t>
            </a:r>
          </a:p>
        </p:txBody>
      </p:sp>
      <p:sp>
        <p:nvSpPr>
          <p:cNvPr id="5" name="Text Placeholder 4"/>
          <p:cNvSpPr>
            <a:spLocks noGrp="1"/>
          </p:cNvSpPr>
          <p:nvPr>
            <p:ph type="body" idx="3"/>
          </p:nvPr>
        </p:nvSpPr>
        <p:spPr/>
        <p:txBody>
          <a:bodyPr/>
          <a:lstStyle/>
          <a:p>
            <a:r>
              <a:t>运动技能评估</a:t>
            </a:r>
          </a:p>
        </p:txBody>
      </p:sp>
      <p:sp>
        <p:nvSpPr>
          <p:cNvPr id="6" name="Content Placeholder 5"/>
          <p:cNvSpPr>
            <a:spLocks noGrp="1"/>
          </p:cNvSpPr>
          <p:nvPr>
            <p:ph sz="half" idx="4"/>
          </p:nvPr>
        </p:nvSpPr>
        <p:spPr/>
        <p:txBody>
          <a:bodyPr/>
          <a:lstStyle/>
          <a:p>
            <a:r>
              <a:t>1. 运动技能评估包括对儿童行走、跑步、跳跃、投掷等基本运动技能的评估。</a:t>
            </a:r>
          </a:p>
          <a:p>
            <a:r>
              <a:t>2. 行走评估包括对儿童行走速度、步态、步幅、步态对称性等方面的评估。</a:t>
            </a:r>
          </a:p>
          <a:p>
            <a:r>
              <a:t>3. 跑步评估包括对儿童跑步速度、步态、步幅、步态对称性等方面的评估。</a:t>
            </a:r>
          </a:p>
          <a:p>
            <a:r>
              <a:t>4. 跳跃评估包括对儿童跳跃高度、跳跃距离、跳跃姿势等方面的评估。</a:t>
            </a:r>
          </a:p>
          <a:p>
            <a:r>
              <a:t>5. 投掷评估包括对儿童投掷速度、投掷距离、投掷姿势等方面的评估。</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https://d.book118.com/198052061113006047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脑瘫儿童运动控制策略概述</vt:lpstr>
      <vt:lpstr>脑瘫儿童运动控制策略概述</vt:lpstr>
      <vt:lpstr>脑瘫儿童运动控制策略概述</vt:lpstr>
      <vt:lpstr>脑瘫儿童运动控制策略概述</vt:lpstr>
      <vt:lpstr>脑瘫儿童动作发展特点分析</vt:lpstr>
      <vt:lpstr>脑瘫儿童动作发展特点分析</vt:lpstr>
      <vt:lpstr>脑瘫儿童动作发展特点分析</vt:lpstr>
      <vt:lpstr>脑瘫儿童动作发展特点分析</vt:lpstr>
      <vt:lpstr>脑瘫儿童运动控制模式探讨</vt:lpstr>
      <vt:lpstr>脑瘫儿童运动控制模式探讨</vt:lpstr>
      <vt:lpstr>脑瘫儿童运动控制模式探讨</vt:lpstr>
      <vt:lpstr>脑瘫儿童运动控制模式探讨</vt:lpstr>
      <vt:lpstr>脑瘫儿童运动控制策略评估</vt:lpstr>
      <vt:lpstr>脑瘫儿童运动控制策略评估</vt:lpstr>
      <vt:lpstr>脑瘫儿童运动控制策略评估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2024-09-29T02:01:20.224</cp:lastPrinted>
  <dcterms:created xsi:type="dcterms:W3CDTF">2024-09-28T18:01:20Z</dcterms:created>
  <dcterms:modified xsi:type="dcterms:W3CDTF">2024-09-28T18:01:22Z</dcterms:modified>
</cp:coreProperties>
</file>