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3C528-6A12-43EA-91AE-A808EECBE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19A35-08C7-46D5-A8BC-32176DD3A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24D59-2CB2-4679-B178-7DEA2D9E4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307A4-9536-4D4B-A387-EF441A303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1FCBAC-A6A3-4304-A167-0FEEE9C21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4E75B-0497-498D-91A6-9DFFDC699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619A46-0494-488F-9DA4-AD4FECEC0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37BE2-2131-4FB7-A259-0DF365B1B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9CAE1-E0C5-4570-845C-9EB189A56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378B0-FBDD-4269-81E6-C65631CC3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43DF9-B099-428B-8455-81E75A9BA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52102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产后恶露的护理ppt 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产后恶露的概述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产后恶露的护理方法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产后恶露的注意事项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产后恶露的恢复期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产后恶露的预防措施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产后恶露的概述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产后恶露是指产妇在产褥期排出的子宫内残留的胎盘组织、蜕膜、血液等物质。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恶露通常在产后3-4周内排出，颜色由红色逐渐变淡，量也逐渐减少。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恶露的定义与特点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产后最初几天排出，颜色鲜红，含有大量血液和少量胎膜、粘液。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血性恶露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产后一周左右排出，颜色淡红，含有少量血液、大量粘液和坏死蜕膜组织。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浆液恶露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产后2-3周排出，颜色呈白色或淡黄色，含有大量坏死蜕膜组织和白细胞。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白色恶露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恶露的分类与阶段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恶露有轻微的血腥味，无臭味。量逐渐减少，颜色逐渐变淡。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如出现恶露量多、持续时间长、有臭味、伴有腹痛等症状时，可能存在子宫感染、胎盘残留等问题，需要及时就医。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恶露的正常与异常情况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产后恶露的护理方法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453" r="114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91" r="1379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每日清洗外阴，勤换内裤，防止感染。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多吃高蛋白、高铁食物，避免生冷刺激。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适当活动有助于恶露排出。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避免腹部受凉，以免影响子宫恢复。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9" b="163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16" b="1441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产后定期回医院复查，了解子宫恢复情况。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在医生指导下使用药物，促进子宫收缩。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如短波、红外线等，有助于子宫恢复。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提供心理支持，帮助新妈妈缓解焦虑。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心理辅导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产后恶露的注意事项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187" b="18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恶露异常的识别与处理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恶露异常的表现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恶露量过多、恶露持续时间过长、恶露有异味、恶露颜色异常等。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及时就医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一旦发现恶露异常，应及时就医，以便医生根据具体情况进行处理，可能需要进行诊断性刮宫、抗感染治疗等。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自我观察与记录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产妇可以自我观察恶露情况，记录恶露量、颜色、气味等信息，以便及时发现异常情况。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https://d.book118.com/198052102044006027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2024-09-05T03:13:32.516</cp:lastPrinted>
  <dcterms:created xsi:type="dcterms:W3CDTF">2024-09-04T19:13:32Z</dcterms:created>
  <dcterms:modified xsi:type="dcterms:W3CDTF">2024-09-04T19:13:34Z</dcterms:modified>
</cp:coreProperties>
</file>