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58C44A-6C13-46E7-952D-003138A25A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863EA8-8DD2-4D18-BF39-7D31E9C908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4A403E-10B4-44C2-9BE0-189E736FC9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C508EC-3B34-4A7E-A75C-ED406FC027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4D660F-0D35-484E-8C4C-C19842818D6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1E99C4-4F90-4B11-BEF9-A06B832B9C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8B02FE-E93B-4C34-AE02-4224640F06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98E7A3-A858-4459-A63A-4684D506D5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CDE06A-E50D-4FD9-9274-2BCF551350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168FE8-0C11-4D5C-9B10-3181E8CF04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F43EC0-9001-4B9A-B25C-B822D8D438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05312612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专业技术人员的心理健康</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endParaRPr lang="en-US" sz="2025">
              <a:solidFill>
                <a:srgbClr val="000000">
                  <a:alpha val="100000"/>
                </a:srgbClr>
              </a:solidFill>
              <a:latin typeface="Microsoft Yahei"/>
              <a:ea typeface="Microsoft Yahei"/>
              <a:cs typeface="Microsoft Yahei"/>
            </a:endParaRP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专业技术人员心理健康现状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心理健康对专业技术人员影响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评估与诊断方法论述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干预策略制定与实施建议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强调专业技术人员心理健康的重要性</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随着社会的快速发展和竞争的加剧，专业技术人员面临着巨大的工作压力和心理负担，其心理健康问题日益凸显。</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促进专业技术人员心理健康的发展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通过关注专业技术人员的心理健康，提供必要的心理支持和辅导，有助于提高其心理素质和应对能力，更好地发挥专业才能。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心理健康定义</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心理健康是指个体在心理、情感和行为方面的完好状态，具有正常的智力、积极的情绪、良好的人际关系和适应环境的能力。</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心理健康的个体能够更好地应对工作压力和挑战，保持高效的工作状态。</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心理健康与身体健康密切相关，良好的心理状态有助于预防身心疾病的发生。</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心理健康的个体能够更好地适应社会环境的变化，处理复杂的人际关系。</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心理健康有助于提高个体的幸福感和满足感，享受更高质量的生活。</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提高工作效率</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增强社会适应能力</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提升生活质量</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促进身心健康</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心理健康定义及重要性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专业技术人员心理健康现状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压力来源分析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工作压力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工作任务繁重、时间紧迫、工作期望过高等因素都会导致专业技术人员感到压力。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人际关系压力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与同事、上级或下属之间的人际关系问题，如沟通不畅、信任缺失等，都会给专业技术人员带来心理压力。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职业发展压力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职业晋升竞争激烈、技能更新迅速等因素都会让专业技术人员感到职业发展压力。</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905" r="1690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5009" r="1500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20734" r="2073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常见问题与困扰</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担心工作表现不佳、任务无法按时完成等，导致焦虑情绪。</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长期的工作压力和不良的工作环境可能导致专业技术人员出现抑郁症状。</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由于工作压力和焦虑情绪，专业技术人员可能会出现失眠问题。</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长期面对重复性的工作任务，缺乏挑战性和新鲜感，导致职业倦怠。</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焦虑</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抑郁</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失眠</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职业倦怠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工作效率下降</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创造力减弱</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决策能力受损</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团队合作能力下降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影响工作效率和创造力</a:t>
              </a:r>
            </a:p>
          </p:txBody>
        </p:sp>
      </p:grpSp>
      <p:pic>
        <p:nvPicPr>
          <p:cNvPr id="28" name="Picture 28"/>
          <p:cNvPicPr>
            <a:picLocks noChangeAspect="1"/>
          </p:cNvPicPr>
          <p:nvPr/>
        </p:nvPicPr>
        <p:blipFill>
          <a:blip r:embed="rId2"/>
          <a:srcRect l="16647" r="1664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心理健康问题可能导致专业技术人员注意力不集中，工作效率降低。</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过度的压力和焦虑情绪会限制专业技术人员的思维活跃度，降低创造力。</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心理健康问题可能影响专业技术人员的决策能力，导致决策失误或延误。</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心理健康问题可能导致专业技术人员与团队成员之间的沟通不畅，降低团队合作能力。</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心理健康对专业技术人员影响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心理健康的专业技术人员能够更好地应对工作压力，通过积极的心态和应对策略，减少工作带来的负面情绪。</a:t>
            </a:r>
          </a:p>
        </p:txBody>
      </p:sp>
      <p:pic>
        <p:nvPicPr>
          <p:cNvPr id="6" name="Picture 6"/>
          <p:cNvPicPr>
            <a:picLocks noChangeAspect="1"/>
          </p:cNvPicPr>
          <p:nvPr/>
        </p:nvPicPr>
        <p:blipFill>
          <a:blip r:embed="rId2"/>
          <a:srcRect l="16167" r="161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减轻工作压力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心理健康有助于提升专业技术人员的工作投入度，使其更加专注于工作，提高工作效率和质量。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提高工作投入</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3708" b="3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心理健康的专业技术人员更容易对工作产生认同感和归属感，从而提高工作满意度。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增强职业认同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工作满意度提升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提升解决问题能力</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心理健康的专业技术人员在面对问题和挑战时，能够保持冷静和理性，运用创新思维寻找解决方案。</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激发创造灵感</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心理健康有助于专业技术人员保持开放和敏感的思维状态，更容易捕捉和激发创造灵感。</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促进学习成长</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心理健康有助于专业技术人员保持持续学习和成长的动力，不断吸收新知识、新技能，提升创新能力。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648" r="1464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24" b="24"/>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75" r="166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创新能力增强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https://d.book118.com/198053126124006043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2024-09-23T13:42:31.639</cp:lastPrinted>
  <dcterms:created xsi:type="dcterms:W3CDTF">2024-09-23T05:42:31Z</dcterms:created>
  <dcterms:modified xsi:type="dcterms:W3CDTF">2024-09-23T05:42:33Z</dcterms:modified>
</cp:coreProperties>
</file>