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26290-AF82-479B-9A44-371AF423B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02C3E-12D0-4269-BE98-20B47914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BBEAE-E97A-4CD7-B816-A68BF1AF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25BA7-C52B-4BBF-B6E1-82EF873CC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5793F-D2FD-47F3-8F37-79D62DB7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D1FF4-CFD3-4FCE-A7DD-0EAC56D9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5A715-A49A-4747-9B4D-D86307F7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FEB1D-9D48-4177-871E-C1BE6CAF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1EC2D-8986-4AF0-AE08-ACAAA28B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A9283-6439-4096-AB1D-D85A5365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5248-FA3E-47A8-9848-E274C6FB1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Relationship Id="rId7" Type="http://schemas.openxmlformats.org/officeDocument/2006/relationships/image" Target="../media/image12.jpeg" /><Relationship Id="rId8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31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《企业并购与成长》ppt课件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企业成长理论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企业并购的绩效评价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企业并购概述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企业并购是指在市场机制作用下，企业为了获得其他企业的控制权而进行的产权交易活动。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按支付方式可分为现金并购、股权并购、综合证券并购；按并购是否通过中介机构可分为直接并购和间接并购。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并购的动因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进入新行业或市场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实现规模经济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实现多元化经营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降低经营风险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企业并购起源于19世纪末的西方国家，经历了五次并购浪潮。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当前企业并购已成为企业快速发展的重要手段，全球化和信息化的发展也加速了企业并购的进程。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并购的历史与现状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企业成长理论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规模经济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指随着企业生产规模的扩大，单位产品的生产成本逐渐降低，从而获得成本优势。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规模经济的实现途径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通过横向并购，扩大企业规模，提高市场份额，降低生产成本。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规模经济的局限性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可能导致企业灵活性降低，对市场变化的反应速度变慢。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范围经济的实现途径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通过纵向并购，将上下游企业纳入同一企业，实现资源共享和优化配置。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范围经济的局限性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可能导致企业资源分散，管理难度增加，对市场变化的应对能力减弱。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范围经济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指企业通过多元化经营，利用现有资源生产多种产品，从而降低单位产品的成本。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范围经济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可能导致企业组织结构复杂化，管理成本增加，对市场变化的适应能力减弱。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指企业通过并购实现资源互补、能力共享，从而提高整体效益。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协同效应的实现途径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通过混合并购，将不同行业的资源、技术、市场等优势结合起来，实现多元化经营。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协同效应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资源基础理论的实现途径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通过并购获取稀缺资源、先进技术、品牌等优势，提高企业核心竞争力。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资源基础理论的局限性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可能导致企业过于依赖外部资源，自身创新能力减弱，对市场变化的应对能力降低。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资源基础理论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指企业拥有独特的资源和能力，这些资源和能力决定了企业的竞争优势和成长潜力。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资源基础理论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企业并购过程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分析市场环境，确定目标企业，评估其财务状况、行业地位和未来发展潜力。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对目标企业进行全面调查，了解其经营状况、法律风险和潜在的财务风险。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并购前的准备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根据企业战略目标和财务状况，设计合理的交易结构，包括支付方式（现金、股权等）、融资方式等。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交易结构设计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与目标企业股东和管理层进行谈判，达成一致意见，签署并购协议。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谈判与签约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并购交易过程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https://d.book118.com/198053136015006032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2024-09-09T09:03:02.001</cp:lastPrinted>
  <dcterms:created xsi:type="dcterms:W3CDTF">2024-09-09T01:03:02Z</dcterms:created>
  <dcterms:modified xsi:type="dcterms:W3CDTF">2024-09-09T01:03:04Z</dcterms:modified>
</cp:coreProperties>
</file>