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3FF67-6663-4926-AED3-C6D8D33A8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F373D-4666-4056-8D76-140BB67F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395E3-3454-4DA4-9ABD-EBB0967C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C3A03-1018-419C-8AA8-31BFB556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F2C22-3EAC-4144-9240-35EA74F5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6B025-E9AA-4BDC-B885-37FE6656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97EED-B499-41A6-B224-FF8EAB82F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7315E-2A4C-4185-99E7-97893ED51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52462-B645-40C1-9122-CEB2EB7D1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DB26A-0ECC-484B-BFFE-7EFD3732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D3026-B551-4908-B46B-B5B1E3D8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3140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旅游行业市场概况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旅游产品与服务总结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旅游行业营销推广总结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旅游行业人力资源总结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旅游行业财务管理总结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提升旅游业务质量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通过对过去一段时间旅游行业工作的总结，发现存在的问题和不足，提出改进措施，提高旅游业务的质量和服务水平。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促进旅游行业发展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通过对旅游市场、旅游产品、旅游服务等方面的分析，探讨旅游行业的发展趋势和前景，为旅游行业的可持续发展提供参考。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分析旅游市场的规模、结构、特点和发展趋势，评估旅游市场的竞争态势和机遇。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分析旅游行业的管理体制、政策法规和行业标准，评估旅游行业的管理水平和效果，探讨旅游行业管理的改进方向。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预测旅游行业的发展趋势和前景，分析新兴业态和创新模式对旅游行业的影响和挑战，提出应对策略和建议。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旅游产品与服务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总结各类旅游产品的特点、优势和不足，评估旅游服务的质量和效率，提出改进和优化建议。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旅游行业市场概况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近年来，旅游行业市场规模不断扩大，旅游消费总额逐年增长。国内旅游市场已经成为全球最大的旅游市场之一，出境旅游市场也呈现出快速增长的态势。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旅游行业增长率一直保持在较高水平，尤其是在线旅游市场的增长率更是迅猛。随着消费者对旅游品质和体验的要求不断提高，旅游行业市场仍有很大的增长空间。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现代旅游者更加注重个性化需求，对于旅游产品的定制化、差异化需求日益增强。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随着消费者收入水平的提高和旅游经验的丰富，对于旅游产品的品质和服务水平的要求也越来越高。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旅游者的需求日益多元化，除了传统的观光旅游外，对于文化旅游、生态旅游、探险旅游等新兴旅游产品的需求也不断增加。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竞争主体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旅游行业的竞争主体包括传统旅行社、在线旅游平台、酒店、航空公司等多个方面。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价格竞争、产品创新、服务质量提升、品牌营销等都是旅游行业竞争的主要方式。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未来，旅游行业的竞争将更加激烈，行业整合和跨界合作将成为趋势。同时，新兴技术的运用也将对行业竞争格局产生深远影响。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旅游产品与服务总结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提供包括团队游、自由行、定制游、主题游等多种旅游产品，满足不同客户的需求。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多样化旅游产品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结合目的地资源和客户需求，推出独具特色的旅游产品和体验，如文化深度游、户外探险游等。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运用技术手段，打造智能化旅游产品，如AR/VR体验、语音导览等，提升客户体验。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智能化产品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旅游产品种类与创新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优化旅游服务流程，从行前咨询、行程规划、行中服务到行后关怀，提供全方位服务。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提升导游素质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加强导游培训和管理，提高导游的专业素养和服务意识，确保旅游服务质量。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加强旅游安全管理和应急救援能力，确保游客的人身和财产安全。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通过客户满意度调查发现，客户对旅游产品和服务的整体满意度有所提升。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针对调查中反映的问题和不足，制定相应的改进措施，如加强行程中的餐饮和住宿品质监管等。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根据客户满意度调查结果，制定后续的产品和服务优化计划，以持续提升客户满意度。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旅游行业营销推广总结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针对不同目标群体，制定个性化营销策略，提高营销效果。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多元化宣传手段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运用广告、公关、促销等多种手段，形成全方位、立体化的宣传攻势。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通过数据监测和分析，及时调整营销策略，实现营销效果最大化。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https://d.book118.com/198053140127006026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2024-09-04T08:42:13.147</cp:lastPrinted>
  <dcterms:created xsi:type="dcterms:W3CDTF">2024-09-04T00:42:13Z</dcterms:created>
  <dcterms:modified xsi:type="dcterms:W3CDTF">2024-09-04T00:42:15Z</dcterms:modified>
</cp:coreProperties>
</file>