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C56AE-0B24-4A51-BBD5-A9EBFFF2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2662-5A90-4583-AFFB-D9D31F84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949FB-04C1-4AD0-B20A-647996B9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90D73-259A-4814-8011-F604F85DF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07775-49E0-4AC8-BFAA-74BC53D6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0F098-07B7-4E5A-8718-8C044195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7ED08-6CB8-4424-825A-55AB9CA9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A2C5D-CD72-4BB5-A926-787E6CFB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4A7E7-3A37-44B5-AC3F-28BF2079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95B7C-9033-4287-BF54-34E27F51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2A52A-1308-4485-A305-2222D084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4050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网络平台的公共性及其实现以电商平台的法律规制为视角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网络平台的公共性概述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电商平台的法律规制现状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电商平台公共性实现的法律挑战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电商平台公共性实现的法律对策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互联网技术的快速发展和普及，使得网络平台成为人们获取信息、交流互动的重要场所，具有越来越强的公共性。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电商平台的兴起，改变了传统商业模式，为消费者和企业提供了更加便捷的交易方式，同时也带来了新的法律问题和挑战。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对电商平台的法律规制，不仅关系到平台自身的合规经营和长远发展，也涉及到消费者权益保护、市场公平竞争等公共利益。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通过对电商平台的法律规制进行深入研究，探讨如何保障网络平台的公共性，维护消费者权益和市场公平竞争秩序。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电商平台在发展中存在哪些法律问题和挑战？如何对电商平台进行有效的法律规制？如何平衡电商平台的发展与公共利益的保护？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网络平台的公共性概述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12" r="30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公共性的定义与特点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公共性的特点包括：开放性、共享性、参与性和互动性。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公共性是指一种社会属性，即社会成员共同享有、使用和参与某种社会资源的状态和过程。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网络平台通过信息发布、传播和共享，实现了信息的公共性，使得用户可以方便地获取和分享信息。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网络平台提供了各种公共服务，如在线教育、在线医疗、在线政务等，使得用户可以享受到更加便捷、高效的服务。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网络平台通过用户参与、评论、投票等方式，实现了公共参与和民主决策，使得用户可以更加积极地参与到社会公共事务中。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网络平台公共性的体现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电商平台的公共性可以加强对消费者权益的保护，如打击假冒伪劣商品、保障消费者知情权等。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促进交易公平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电商平台的公共性可以保障交易的公平性和透明度，防止市场垄断和不正当竞争行为的发生。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推动电商发展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电商平台的公共性可以促进电商行业的健康发展，提高市场竞争力和创新能力，推动电商行业不断向前发展。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1401" b="1140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公共性对电商平台的意义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电商平台的法律规制现状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国际上，对电商平台的法律规制主要采取自律与他律相结合的方式，通过制定行业规范、加强政府监管、强化司法保障等手段，确保电商平台的健康有序发展。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在我国，随着《电子商务法》的出台，电商平台的法律规制逐渐走向规范化、法制化。该法明确了电商平台的法律地位、责任和义务，为电商平台的健康发展提供了有力保障。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国内外电商平台法律规制概述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我国电商平台发展迅速，但相关立法相对滞后，导致一些新型电商模式游离于法律监管之外。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立法滞后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部分地方政府对电商平台的监管存在缺失，导致一些不法分子利用电商平台从事违法犯罪活动。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监管缺失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在处理电商平台纠纷时，由于相关法律法规不完善，导致司法保障不足，消费者权益难以得到有效保障。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司法保障不足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我国电商平台法律规制的不足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https://d.book118.com/198054050103006042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2024-09-21T20:37:52.854</cp:lastPrinted>
  <dcterms:created xsi:type="dcterms:W3CDTF">2024-09-21T12:37:52Z</dcterms:created>
  <dcterms:modified xsi:type="dcterms:W3CDTF">2024-09-21T12:37:54Z</dcterms:modified>
</cp:coreProperties>
</file>