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IKMUBE+MS-UIGothic"/>
      <p:regular r:id="rId18"/>
    </p:embeddedFont>
    <p:embeddedFont>
      <p:font typeface="ANQVDR+QQEILO+ArialMT"/>
      <p:regular r:id="rId19"/>
    </p:embeddedFont>
    <p:embeddedFont>
      <p:font typeface="ODPTEG+QDSFAU+Arial-BoldMT"/>
      <p:regular r:id="rId20"/>
    </p:embeddedFont>
    <p:embeddedFont>
      <p:font typeface="WMKJLN+ARMJLJ+MicrosoftYaHei"/>
      <p:regular r:id="rId21"/>
    </p:embeddedFont>
    <p:embeddedFont>
      <p:font typeface="PWPFVG+KUMTWR+MicrosoftYaHei-Bold"/>
      <p:regular r:id="rId22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font" Target="fonts/font5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DDC50-C047-451A-858B-65C0735DB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E6748-0594-4996-92BE-E8E6B1C5D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FBBCF-A142-4F4B-BF54-6833C384B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93DA3E-61CB-42AE-B347-4FF7C78AC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3F8718-E1E5-49A1-9EC2-D9E0FF484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D442A6-CC8E-435A-A949-23749CE07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74A228-E35A-47C9-AF7A-6FBD5AC31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B1AC64-E36C-4E85-ADF5-63883E7F1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C9C3A1-565F-4EA0-9C71-DC7951322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A19D6-DFBE-45CE-AD09-AF7AB9CF0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DB53A-8325-40BF-AD67-7489320CA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55017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94080" y="1836955"/>
            <a:ext cx="492107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F0DC"/>
                </a:solidFill>
                <a:latin typeface="IKMUBE+MS-UIGothic"/>
                <a:cs typeface="IKMUBE+MS-UIGothic"/>
              </a:rPr>
              <a:t>常小荣灸学件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210300" y="1943290"/>
            <a:ext cx="3404620" cy="13323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ANQVDR+QQEILO+ArialMT"/>
                <a:cs typeface="ANQVDR+QQEILO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经络</a:t>
            </a:r>
            <a:r>
              <a:rPr sz="2400">
                <a:solidFill>
                  <a:srgbClr val="FFEACF"/>
                </a:solidFill>
                <a:latin typeface="IKMUBE+MS-UIGothic"/>
                <a:cs typeface="IKMUBE+MS-UIGothic"/>
              </a:rPr>
              <a:t>系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FFEACF"/>
                </a:solidFill>
                <a:latin typeface="IKMUBE+MS-UIGothic"/>
                <a:cs typeface="IKMUBE+MS-UIGothic"/>
              </a:rPr>
              <a:t>的基本概念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ANQVDR+QQEILO+ArialMT"/>
                <a:cs typeface="ANQVDR+QQEILO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经络</a:t>
            </a:r>
            <a:r>
              <a:rPr sz="2400">
                <a:solidFill>
                  <a:srgbClr val="FFEACF"/>
                </a:solidFill>
                <a:latin typeface="IKMUBE+MS-UIGothic"/>
                <a:cs typeface="IKMUBE+MS-UIGothic"/>
              </a:rPr>
              <a:t>系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FFEACF"/>
                </a:solidFill>
                <a:latin typeface="IKMUBE+MS-UIGothic"/>
                <a:cs typeface="IKMUBE+MS-UIGothic"/>
              </a:rPr>
              <a:t>的腧穴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ODPTEG+QDSFAU+Arial-BoldMT"/>
                <a:cs typeface="ODPTEG+QDSFAU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79165" y="4137893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SimSun"/>
                <a:cs typeface="SimSun"/>
              </a:rPr>
              <a:t>经络</a:t>
            </a:r>
            <a:r>
              <a:rPr sz="4550" spc="23">
                <a:solidFill>
                  <a:srgbClr val="FFEACF"/>
                </a:solidFill>
                <a:latin typeface="IKMUBE+MS-UIGothic"/>
                <a:cs typeface="IKMUBE+MS-UIGothic"/>
              </a:rPr>
              <a:t>系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统</a:t>
            </a:r>
            <a:r>
              <a:rPr sz="4550" spc="25">
                <a:solidFill>
                  <a:srgbClr val="FFEACF"/>
                </a:solidFill>
                <a:latin typeface="IKMUBE+MS-UIGothic"/>
                <a:cs typeface="IKMUBE+MS-UIGothic"/>
              </a:rPr>
              <a:t>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经络</a:t>
            </a:r>
            <a:r>
              <a:rPr sz="3000">
                <a:solidFill>
                  <a:srgbClr val="FF960E"/>
                </a:solidFill>
                <a:latin typeface="IKMUBE+MS-UIGothic"/>
                <a:cs typeface="IKMUBE+MS-UIGothic"/>
              </a:rPr>
              <a:t>系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FF960E"/>
                </a:solidFill>
                <a:latin typeface="IKMUBE+MS-UIGothic"/>
                <a:cs typeface="IKMUBE+MS-UIGothic"/>
              </a:rPr>
              <a:t>的定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960E"/>
                </a:solidFill>
                <a:latin typeface="IKMUBE+MS-UIGothic"/>
                <a:cs typeface="IKMUBE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经络</a:t>
            </a:r>
            <a:r>
              <a:rPr sz="3000">
                <a:solidFill>
                  <a:srgbClr val="FF960E"/>
                </a:solidFill>
                <a:latin typeface="IKMUBE+MS-UIGothic"/>
                <a:cs typeface="IKMUBE+MS-UIGothic"/>
              </a:rPr>
              <a:t>系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FF960E"/>
                </a:solidFill>
                <a:latin typeface="IKMUBE+MS-UIGothic"/>
                <a:cs typeface="IKMUBE+MS-UIGothic"/>
              </a:rPr>
              <a:t>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FF960E"/>
                </a:solidFill>
                <a:latin typeface="IKMUBE+MS-UIGothic"/>
                <a:cs typeface="IKMUBE+MS-UIGothic"/>
              </a:rPr>
              <a:t>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经络</a:t>
            </a:r>
            <a:r>
              <a:rPr sz="3000">
                <a:solidFill>
                  <a:srgbClr val="FF960E"/>
                </a:solidFill>
                <a:latin typeface="IKMUBE+MS-UIGothic"/>
                <a:cs typeface="IKMUBE+MS-UIGothic"/>
              </a:rPr>
              <a:t>系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FF960E"/>
                </a:solidFill>
                <a:latin typeface="IKMUBE+MS-UIGothic"/>
                <a:cs typeface="IKMUBE+MS-UIGothic"/>
              </a:rPr>
              <a:t>的功能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经络</a:t>
            </a:r>
            <a:r>
              <a:rPr sz="1350">
                <a:solidFill>
                  <a:srgbClr val="FFFFFF"/>
                </a:solidFill>
                <a:latin typeface="IKMUBE+MS-UIGothic"/>
                <a:cs typeface="IKMUBE+MS-UIGothic"/>
              </a:rPr>
              <a:t>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IKMUBE+MS-UIGothic"/>
                <a:cs typeface="IKMUBE+MS-UIGothic"/>
              </a:rPr>
              <a:t>具有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调节</a:t>
            </a:r>
            <a:r>
              <a:rPr sz="1350">
                <a:solidFill>
                  <a:srgbClr val="FFFFFF"/>
                </a:solidFill>
                <a:latin typeface="IKMUBE+MS-UIGothic"/>
                <a:cs typeface="IKMUBE+MS-UIGothic"/>
              </a:rPr>
              <a:t>人体各系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IKMUBE+MS-UIGothic"/>
                <a:cs typeface="IKMUBE+MS-UIGothic"/>
              </a:rPr>
              <a:t>功能的作用，包括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调节脏</a:t>
            </a:r>
            <a:r>
              <a:rPr sz="1350">
                <a:solidFill>
                  <a:srgbClr val="FFFFFF"/>
                </a:solidFill>
                <a:latin typeface="IKMUBE+MS-UIGothic"/>
                <a:cs typeface="IKMUBE+MS-UIGothic"/>
              </a:rPr>
              <a:t>腑功能、气血运行和免疫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8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KMUBE+MS-UIGothic"/>
                <a:cs typeface="IKMUBE+MS-UIGothic"/>
              </a:rPr>
              <a:t>功能等。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IKMUBE+MS-UIGothic"/>
                <a:cs typeface="IKMUBE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899322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经络</a:t>
            </a:r>
            <a:r>
              <a:rPr sz="1350">
                <a:solidFill>
                  <a:srgbClr val="FFFFFF"/>
                </a:solidFill>
                <a:latin typeface="IKMUBE+MS-UIGothic"/>
                <a:cs typeface="IKMUBE+MS-UIGothic"/>
              </a:rPr>
              <a:t>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IKMUBE+MS-UIGothic"/>
                <a:cs typeface="IKMUBE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够调节</a:t>
            </a:r>
            <a:r>
              <a:rPr sz="1350">
                <a:solidFill>
                  <a:srgbClr val="FFFFFF"/>
                </a:solidFill>
                <a:latin typeface="IKMUBE+MS-UIGothic"/>
                <a:cs typeface="IKMUBE+MS-UIGothic"/>
              </a:rPr>
              <a:t>人体的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1350">
                <a:solidFill>
                  <a:srgbClr val="FFFFFF"/>
                </a:solidFill>
                <a:latin typeface="IKMUBE+MS-UIGothic"/>
                <a:cs typeface="IKMUBE+MS-UIGothic"/>
              </a:rPr>
              <a:t>腑功能，包括促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IKMUBE+MS-UIGothic"/>
                <a:cs typeface="IKMUBE+MS-UIGothic"/>
              </a:rPr>
              <a:t>气血运行和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调节</a:t>
            </a:r>
            <a:r>
              <a:rPr sz="1350">
                <a:solidFill>
                  <a:srgbClr val="FFFFFF"/>
                </a:solidFill>
                <a:latin typeface="IKMUBE+MS-UIGothic"/>
                <a:cs typeface="IKMUBE+MS-UIGothic"/>
              </a:rPr>
              <a:t>阴阳平衡等。同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IKMUBE+MS-UIGothic"/>
                <a:cs typeface="IKMUBE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经络</a:t>
            </a:r>
            <a:r>
              <a:rPr sz="1350">
                <a:solidFill>
                  <a:srgbClr val="FFFFFF"/>
                </a:solidFill>
                <a:latin typeface="IKMUBE+MS-UIGothic"/>
                <a:cs typeface="IKMUBE+MS-UIGothic"/>
              </a:rPr>
              <a:t>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统还</a:t>
            </a:r>
            <a:r>
              <a:rPr sz="1350">
                <a:solidFill>
                  <a:srgbClr val="FFFFFF"/>
                </a:solidFill>
                <a:latin typeface="IKMUBE+MS-UIGothic"/>
                <a:cs typeface="IKMUBE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够调节</a:t>
            </a:r>
            <a:r>
              <a:rPr sz="1350">
                <a:solidFill>
                  <a:srgbClr val="FFFFFF"/>
                </a:solidFill>
                <a:latin typeface="IKMUBE+MS-UIGothic"/>
                <a:cs typeface="IKMUBE+MS-UIGothic"/>
              </a:rPr>
              <a:t>人体的气血运行，保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FFFFFF"/>
                </a:solidFill>
                <a:latin typeface="IKMUBE+MS-UIGothic"/>
                <a:cs typeface="IKMUBE+MS-UIGothic"/>
              </a:rPr>
              <a:t>人体的正常生理活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IKMUBE+MS-UIGothic"/>
                <a:cs typeface="IKMUBE+MS-UIGothic"/>
              </a:rPr>
              <a:t>。此外，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经络</a:t>
            </a:r>
            <a:r>
              <a:rPr sz="1350">
                <a:solidFill>
                  <a:srgbClr val="FFFFFF"/>
                </a:solidFill>
                <a:latin typeface="IKMUBE+MS-UIGothic"/>
                <a:cs typeface="IKMUBE+MS-UIGothic"/>
              </a:rPr>
              <a:t>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统还</a:t>
            </a:r>
            <a:r>
              <a:rPr sz="1350">
                <a:solidFill>
                  <a:srgbClr val="FFFFFF"/>
                </a:solidFill>
                <a:latin typeface="IKMUBE+MS-UIGothic"/>
                <a:cs typeface="IKMUBE+MS-UIGothic"/>
              </a:rPr>
              <a:t>具有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调节</a:t>
            </a:r>
            <a:r>
              <a:rPr sz="1350">
                <a:solidFill>
                  <a:srgbClr val="FFFFFF"/>
                </a:solidFill>
                <a:latin typeface="IKMUBE+MS-UIGothic"/>
                <a:cs typeface="IKMUBE+MS-UIGothic"/>
              </a:rPr>
              <a:t>免疫功能的作用，提高人体的抵抗力。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ODPTEG+QDSFAU+Arial-BoldMT"/>
                <a:cs typeface="ODPTEG+QDSFAU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60190" y="4137893"/>
            <a:ext cx="4930794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SimSun"/>
                <a:cs typeface="SimSun"/>
              </a:rPr>
              <a:t>经络</a:t>
            </a:r>
            <a:r>
              <a:rPr sz="4550" spc="23">
                <a:solidFill>
                  <a:srgbClr val="FFEACF"/>
                </a:solidFill>
                <a:latin typeface="IKMUBE+MS-UIGothic"/>
                <a:cs typeface="IKMUBE+MS-UIGothic"/>
              </a:rPr>
              <a:t>系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统</a:t>
            </a:r>
            <a:r>
              <a:rPr sz="4550" spc="25">
                <a:solidFill>
                  <a:srgbClr val="FFEACF"/>
                </a:solidFill>
                <a:latin typeface="IKMUBE+MS-UIGothic"/>
                <a:cs typeface="IKMUBE+MS-UIGothic"/>
              </a:rPr>
              <a:t>的腧穴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IKMUBE+MS-UIGothic"/>
                <a:cs typeface="IKMUBE+MS-UIGothic"/>
              </a:rPr>
              <a:t>腧穴的定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KMUBE+MS-UIGothic"/>
                <a:cs typeface="IKMUBE+MS-UIGothic"/>
              </a:rPr>
              <a:t>腧穴是人体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经络</a:t>
            </a:r>
            <a:r>
              <a:rPr sz="1500">
                <a:solidFill>
                  <a:srgbClr val="FFFFFF"/>
                </a:solidFill>
                <a:latin typeface="IKMUBE+MS-UIGothic"/>
                <a:cs typeface="IKMUBE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IKMUBE+MS-UIGothic"/>
                <a:cs typeface="IKMUBE+MS-UIGothic"/>
              </a:rPr>
              <a:t>中的穴位，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KMUBE+MS-UIGothic"/>
                <a:cs typeface="IKMUBE+MS-UIGothic"/>
              </a:rPr>
              <a:t>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</a:t>
            </a:r>
            <a:r>
              <a:rPr sz="1500">
                <a:solidFill>
                  <a:srgbClr val="FFFFFF"/>
                </a:solidFill>
                <a:latin typeface="IKMUBE+MS-UIGothic"/>
                <a:cs typeface="IKMUBE+MS-UIGothic"/>
              </a:rPr>
              <a:t>灸、按摩等治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IKMUBE+MS-UIGothic"/>
                <a:cs typeface="IKMUBE+MS-UIGothic"/>
              </a:rPr>
              <a:t>方法的重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KMUBE+MS-UIGothic"/>
                <a:cs typeface="IKMUBE+MS-UIGothic"/>
              </a:rPr>
              <a:t>要施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IKMUBE+MS-UIGothic"/>
                <a:cs typeface="IKMUBE+MS-UIGothic"/>
              </a:rPr>
              <a:t>部位。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KMUBE+MS-UIGothic"/>
                <a:cs typeface="IKMUBE+MS-UIGothic"/>
              </a:rPr>
              <a:t>腧穴在人体分布具有一定的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KMUBE+MS-UIGothic"/>
                <a:cs typeface="IKMUBE+MS-UIGothic"/>
              </a:rPr>
              <a:t>律性，与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FFFFFF"/>
                </a:solidFill>
                <a:latin typeface="IKMUBE+MS-UIGothic"/>
                <a:cs typeface="IKMUBE+MS-UIGothic"/>
              </a:rPr>
              <a:t>腑、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经络</a:t>
            </a:r>
            <a:r>
              <a:rPr sz="1500">
                <a:solidFill>
                  <a:srgbClr val="FFFFFF"/>
                </a:solidFill>
                <a:latin typeface="IKMUBE+MS-UIGothic"/>
                <a:cs typeface="IKMUBE+MS-UIGothic"/>
              </a:rPr>
              <a:t>等生理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KMUBE+MS-UIGothic"/>
                <a:cs typeface="IKMUBE+MS-UIGothic"/>
              </a:rPr>
              <a:t>构密切相关。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91985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KMUBE+MS-UIGothic"/>
                <a:cs typeface="IKMUBE+MS-UIGothic"/>
              </a:rPr>
              <a:t>腧穴具有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传递</a:t>
            </a:r>
            <a:r>
              <a:rPr sz="1500">
                <a:solidFill>
                  <a:srgbClr val="FFFFFF"/>
                </a:solidFill>
                <a:latin typeface="IKMUBE+MS-UIGothic"/>
                <a:cs typeface="IKMUBE+MS-UIGothic"/>
              </a:rPr>
              <a:t>气血、沟通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FFFFFF"/>
                </a:solidFill>
                <a:latin typeface="IKMUBE+MS-UIGothic"/>
                <a:cs typeface="IKMUBE+MS-UIGothic"/>
              </a:rPr>
              <a:t>腑、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IKMUBE+MS-UIGothic"/>
                <a:cs typeface="IKMUBE+MS-UIGothic"/>
              </a:rPr>
              <a:t>整阴阳的作用，是人体自愈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KMUBE+MS-UIGothic"/>
                <a:cs typeface="IKMUBE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IKMUBE+MS-UIGothic"/>
                <a:cs typeface="IKMUBE+MS-UIGothic"/>
              </a:rPr>
              <a:t>的重要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IKMUBE+MS-UIGothic"/>
                <a:cs typeface="IKMUBE+MS-UIGothic"/>
              </a:rPr>
              <a:t>成部分。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IKMUBE+MS-UIGothic"/>
                <a:cs typeface="IKMUBE+MS-UIGothic"/>
              </a:rPr>
              <a:t>腧穴的分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 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MKJLN+ARMJLJ+MicrosoftYaHei"/>
                <a:cs typeface="WMKJLN+ARMJLJ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MKJLN+ARMJLJ+MicrosoftYaHei"/>
                <a:cs typeface="WMKJLN+ARMJLJ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MKJLN+ARMJLJ+MicrosoftYaHei"/>
                <a:cs typeface="WMKJLN+ARMJLJ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MKJLN+ARMJLJ+MicrosoftYaHei"/>
                <a:cs typeface="WMKJLN+ARMJLJ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7642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经</a:t>
            </a:r>
            <a:r>
              <a:rPr sz="1550">
                <a:solidFill>
                  <a:srgbClr val="FF960E"/>
                </a:solidFill>
                <a:latin typeface="IKMUBE+MS-UIGothic"/>
                <a:cs typeface="IKMUBE+MS-UIGothic"/>
              </a:rPr>
              <a:t>穴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83429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IKMUBE+MS-UIGothic"/>
                <a:cs typeface="IKMUBE+MS-UIGothic"/>
              </a:rPr>
              <a:t>奇穴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2820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IKMUBE+MS-UIGothic"/>
                <a:cs typeface="IKMUBE+MS-UIGothic"/>
              </a:rPr>
              <a:t>募穴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93457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络</a:t>
            </a:r>
            <a:r>
              <a:rPr sz="1550">
                <a:solidFill>
                  <a:srgbClr val="FF960E"/>
                </a:solidFill>
                <a:latin typeface="IKMUBE+MS-UIGothic"/>
                <a:cs typeface="IKMUBE+MS-UIGothic"/>
              </a:rPr>
              <a:t>穴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IKMUBE+MS-UIGothic"/>
                <a:cs typeface="IKMUBE+MS-UIGothic"/>
              </a:rPr>
              <a:t>腧穴的治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FF960E"/>
                </a:solidFill>
                <a:latin typeface="IKMUBE+MS-UIGothic"/>
                <a:cs typeface="IKMUBE+MS-UIGothic"/>
              </a:rPr>
              <a:t>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WPFVG+KUMTWR+MicrosoftYaHei-Bold"/>
                <a:cs typeface="PWPFVG+KUMTWR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WPFVG+KUMTWR+MicrosoftYaHei-Bold"/>
                <a:cs typeface="PWPFVG+KUMTWR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WPFVG+KUMTWR+MicrosoftYaHei-Bold"/>
                <a:cs typeface="PWPFVG+KUMTWR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IKMUBE+MS-UIGothic"/>
                <a:cs typeface="IKMUBE+MS-UIGothic"/>
              </a:rPr>
              <a:t>疏通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经络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调</a:t>
            </a:r>
            <a:r>
              <a:rPr sz="2000" spc="25">
                <a:solidFill>
                  <a:srgbClr val="FF960E"/>
                </a:solidFill>
                <a:latin typeface="IKMUBE+MS-UIGothic"/>
                <a:cs typeface="IKMUBE+MS-UIGothic"/>
              </a:rPr>
              <a:t>理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脏</a:t>
            </a:r>
            <a:r>
              <a:rPr sz="2000">
                <a:solidFill>
                  <a:srgbClr val="FF960E"/>
                </a:solidFill>
                <a:latin typeface="IKMUBE+MS-UIGothic"/>
                <a:cs typeface="IKMUBE+MS-UIGothic"/>
              </a:rPr>
              <a:t>腑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IKMUBE+MS-UIGothic"/>
                <a:cs typeface="IKMUBE+MS-UIGothic"/>
              </a:rPr>
              <a:t>平衡阴阳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ODPTEG+QDSFAU+Arial-BoldMT"/>
                <a:cs typeface="ODPTEG+QDSFAU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79165" y="4137893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SimSun"/>
                <a:cs typeface="SimSun"/>
              </a:rPr>
              <a:t>经络</a:t>
            </a:r>
            <a:r>
              <a:rPr sz="4550" spc="23">
                <a:solidFill>
                  <a:srgbClr val="FFEACF"/>
                </a:solidFill>
                <a:latin typeface="IKMUBE+MS-UIGothic"/>
                <a:cs typeface="IKMUBE+MS-UIGothic"/>
              </a:rPr>
              <a:t>系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统</a:t>
            </a:r>
            <a:r>
              <a:rPr sz="4550" spc="25">
                <a:solidFill>
                  <a:srgbClr val="FFEACF"/>
                </a:solidFill>
                <a:latin typeface="IKMUBE+MS-UIGothic"/>
                <a:cs typeface="IKMUBE+MS-UIGothic"/>
              </a:rPr>
              <a:t>的穴位配伍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IKMUBE+MS-UIGothic"/>
                <a:cs typeface="IKMUBE+MS-UIGothic"/>
              </a:rPr>
              <a:t>穴位配伍的定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IKMUBE+MS-UIGothic"/>
                <a:cs typeface="IKMUBE+MS-UIGothic"/>
              </a:rPr>
              <a:t>定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IKMUBE+MS-UIGothic"/>
                <a:cs typeface="IKMUBE+MS-UIGothic"/>
              </a:rPr>
              <a:t>目的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IKMUBE+MS-UIGothic"/>
                <a:cs typeface="IKMUBE+MS-UIGothic"/>
              </a:rPr>
              <a:t>穴位配伍的原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协</a:t>
            </a:r>
            <a:r>
              <a:rPr sz="2300" spc="25">
                <a:solidFill>
                  <a:srgbClr val="FF960E"/>
                </a:solidFill>
                <a:latin typeface="IKMUBE+MS-UIGothic"/>
                <a:cs typeface="IKMUBE+MS-UIGothic"/>
              </a:rPr>
              <a:t>同原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调</a:t>
            </a:r>
            <a:r>
              <a:rPr sz="2300" spc="25">
                <a:solidFill>
                  <a:srgbClr val="FF960E"/>
                </a:solidFill>
                <a:latin typeface="IKMUBE+MS-UIGothic"/>
                <a:cs typeface="IKMUBE+MS-UIGothic"/>
              </a:rPr>
              <a:t>和原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IKMUBE+MS-UIGothic"/>
                <a:cs typeface="IKMUBE+MS-UIGothic"/>
              </a:rPr>
              <a:t>整体原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则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https://d.book118.com/198055017074006030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IKMUBE+MS-UIGothic</vt:lpstr>
      <vt:lpstr>ANQVDR+QQEILO+ArialMT</vt:lpstr>
      <vt:lpstr>Times New Roman</vt:lpstr>
      <vt:lpstr>SimSun</vt:lpstr>
      <vt:lpstr>ODPTEG+QDSFAU+Arial-BoldMT</vt:lpstr>
      <vt:lpstr>WMKJLN+ARMJLJ+MicrosoftYaHei</vt:lpstr>
      <vt:lpstr>PWPFVG+KUMTWR+MicrosoftYaHei-Bold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2024-09-07T02:39:07.728</cp:lastPrinted>
  <dcterms:created xsi:type="dcterms:W3CDTF">2024-09-06T18:39:07Z</dcterms:created>
  <dcterms:modified xsi:type="dcterms:W3CDTF">2024-09-06T18:39:08Z</dcterms:modified>
</cp:coreProperties>
</file>