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51B31-0316-4B7D-8082-A0BE6289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76206-28DA-4DC6-9CAF-F32E4FA17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C7CAF-0995-440B-B9CC-1AD50458D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43AAE-D23B-4AC2-A010-A90E5FCE1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B43456-F501-4B68-88C3-D406A0AB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E4FE3A-6B6E-4E44-B3D2-95BAEA99C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65E6FF-9597-42F2-850B-DEF7F557D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50FFE-B996-4C45-BFBC-5FBBF58A4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F8D72-EC84-4A44-9C73-1663E514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2EE1A-ECCA-435F-BACE-3908C534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AE53E-178B-40A3-A3D3-75A7EF14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551030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防伪包装全套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防伪包装材料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防伪包装的定义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防伪包装是指通过采用特殊材料、工艺和标识等技术，以提高产品真伪鉴别能力的一种包装形式。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它主要用于保护品牌形象、维护消费者权益，防止假冒伪劣产品的流通。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通过有效的防伪包装，可以减少假冒产品的出现，保护品牌声誉和形象。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保护品牌声誉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提高消费者信心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833" r="8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消费者可以通过防伪标识快速鉴别产品真伪，提高购买信心。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防伪包装能够打击假冒伪劣产品，维护市场秩序和公平竞争。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防伪包装的重要性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利用特殊材料制作包装，如热敏纸、荧光纸等。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材料类防伪包装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通过特种印刷技术实现防伪，如全息印刷、隐形墨水等。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印刷类防伪包装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利用电子信息技术，如RFID、二维码等实现防伪。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电子类防伪包装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结合多种技术和材料，实现多层次、全方位的防伪保护。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综合类防伪包装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防伪包装的分类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83" b="10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通过特殊的设计或结构，使包装难以被复制或仿制。例如，采用特殊的印刷工艺或使用特殊的材料。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结构防伪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利用光的干涉、衍射、反射等原理，使包装表面呈现出特殊的视觉效果。例如，使用全息图像或光变油墨。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光学防伪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利用机械装置或特殊工艺，使包装具有特定的开启方式或使用方式。例如，使用磁性标签或智能芯片。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机械防伪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物理防伪技术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利用荧光物质在特定波长光线的照射下发出特定颜色的光线，以实现防伪目的。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荧光防伪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利用温敏材料在温度变化时颜色发生变化的特性，以实现防伪目的。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温敏防伪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利用湿敏材料在不同湿度条件下颜色发生变化的特性，以实现防伪目的。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湿敏防伪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化学防伪技术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防伪包装材料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https://d.book118.com/198055103007006025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2024-09-01T11:26:15.096</cp:lastPrinted>
  <dcterms:created xsi:type="dcterms:W3CDTF">2024-09-01T03:26:15Z</dcterms:created>
  <dcterms:modified xsi:type="dcterms:W3CDTF">2024-09-01T03:26:17Z</dcterms:modified>
</cp:coreProperties>
</file>