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28707-CDDB-4062-8721-AE038DDB3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C55DD8-1393-4C9A-AFBC-01A3DA677C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E1CC68-B7D4-464B-BF46-4172B9A10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E004F4-E776-4872-A56F-21421633D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641620-8038-49E8-B3AB-EE8E28528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8337CD-3F43-4E08-8AB3-8010E6B6D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3B5491-71F1-4C2B-929A-70AD80E10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A2C0DB-AE55-46AC-8AC8-DA8E4032A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FF8532-CACC-492F-A0FA-DF94183CB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118DA-A6BC-4A53-849A-8E92FB86C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6A02A9-D104-4BB3-85CA-0178CCECD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5714011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voc废气治理工程技术方案的技术难题与解决方法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VOC废气治理工程技术方案概述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技术难题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VOC废气治理工程技术方案概述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VOC废气的来源与危害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工业生产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VOC废气主要来源于工业生产过程中产生的挥发性有机化合物，如石油化工、印刷、家具制造等行业。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危害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VOC废气对环境和人体健康造成严重危害，如影响大气能见度、加剧光化学烟雾、刺激人体呼吸系统等。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吸附法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吸收法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冷凝法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燃烧法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当前VOC废气治理的主要方法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909" r="1490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6744" b="1674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6744" b="1674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6744" b="1674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利用活性炭、分子筛等吸附剂吸附VOC废气中的有害物质。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利用吸收剂吸收VOC废气中的有害物质，再通过分离回收或降解处理。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通过降低温度使VOC废气中的有害物质凝结成液体，便于分离回收或处理。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将VOC废气引入燃烧室进行高温燃烧，分解为无害物质。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技术难题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废气成分复杂，难以有效处理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总结词：成分复杂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详细描述：废气成分复杂多变，包括各种有机物、无机物和混合物，这使得单一的处理方法难以满足所有废气的处理需求。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总结词：处理难度大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详细描述：由于废气成分的多样性，需要采用多种处理技术组合进行处理，增加了处理的难度和成本。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废气排放量大，处理效率低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处理效率低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技术局限性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对于大型企业和工业区，废气排放量巨大，现有的处理技术难以满足高效率的处理要求。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目前的技术在处理大流量废气时存在一定的局限性，需要进一步研发和改进。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79876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0556" y="293678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详细描述：先进的废气处理技术往往需要较高的投资和维护成本，使得许多中小企业难以承受。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590556" y="405974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总结词：经济效益低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590556" y="518224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详细描述：由于处理成本高，企业在使用废气治理技术时可能面临经济效益低的问题，影响了技术的普及和应用。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590556" y="180330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总结词：成本高昂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642414" y="2923559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642414" y="405520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642414" y="5177711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治理技术成本高，难以普及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79079" y="1866934"/>
            <a:ext cx="390525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总结词：二次污染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22173" y="4109530"/>
            <a:ext cx="4029075" cy="8858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总结词：生态平衡破坏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186" y="4992590"/>
            <a:ext cx="434340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详细描述：不当的废气处理方法可能对生态平衡造成破坏，如某些化学物质可能对土壤、水源造成污染。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963" y="3098058"/>
            <a:ext cx="392430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详细描述：部分废气处理技术可能产生二次污染，如化学沉淀法可能产生大量污泥，对环境造成新的压力。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治理技术对环境的影响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https://d.book118.com/198057140115006036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2024-09-16T04:42:24.600</cp:lastPrinted>
  <dcterms:created xsi:type="dcterms:W3CDTF">2024-09-15T20:42:24Z</dcterms:created>
  <dcterms:modified xsi:type="dcterms:W3CDTF">2024-09-15T20:42:26Z</dcterms:modified>
</cp:coreProperties>
</file>