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C6DCB-B13C-43CB-B3D0-85E41A491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5C4F9-49CA-47F9-AB69-06E445B36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7E2A3-3295-4681-9791-9D5B4969E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429BD-8038-464C-AA94-42A382EA6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7AFCCB-A7E9-45EB-B049-40BEEECDA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82B03F-84EA-49A3-985C-24201EFC5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832075-0338-4C65-B4A4-5292948E0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15488-26F2-40FF-B629-7E89754F1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95F5F-00A5-43A5-B47D-A05BE0FFF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3DF70-40C4-4BE4-9CE0-B3305451D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247DC-104F-43C3-B70B-5CAC8C9A8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60012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单招考试培训各学科备考中的重要知识点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语文备考重要知识点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数学备考重要知识点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英语备考重要知识点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政治备考重要知识点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历史备考重要知识点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地理备考重要知识点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语文备考重要知识点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3356" r="3356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古代文学常识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掌握古代文学的基本常识，如重要作家作品、文学流派、文学现象等。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名篇名句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熟悉古代文学中的经典名篇和名句，理解其内涵和艺术价值。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古代文学常识与名篇名句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提高现代文阅读能力，掌握文章主旨、结构和写作特点，理解作者观点和情感。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学习现代文写作技巧，如立意、选材、谋篇、表达等，提高写作水平。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现代文阅读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写作技巧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现代文阅读与写作技巧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作文训练与素材积累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作文训练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通过大量作文训练，掌握不同类型作文的写作方法和技巧，提高作文水平。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素材积累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积累各类作文素材，如人物事例、名言警句、优美语句等，为写作提供丰富材料。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数学备考重要知识点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代数式与方程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掌握代数式的基本性质，理解方程的概念和解法，能够运用代数方法解决实际问题。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函数与图像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理解函数的概念和性质，掌握常见函数的图像和性质，能够运用函数知识解决实际问题。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不等式与数列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掌握不等式的性质和解法，理解数列的概念和性质，能够运用数列知识解决实际问题。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代数与函数基础知识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平面几何图形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掌握平面几何图形的基本性质和判定方法，理解相似和全等的概念，能够运用平面几何知识解决实际问题。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立体几何图形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理解立体几何图形的概念和性质，掌握空间想象能力，能够运用立体几何知识解决实际问题。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解析几何初步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理解解析几何的基本概念和方法，掌握直线和圆的方程，能够运用解析几何知识解决实际问题。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几何图形与空间想象能力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0" b="61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理解概率的基本概念和性质，掌握事件的概率计算方法和概率的加法、乘法原理，能够运用概率知识解决实际问题。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概率初步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理解统计的基本概念和方法，掌握数据的收集、整理、描述和分析方法，能够运用统计知识解决实际问题。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统计初步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理解数据分析的基本概念和方法，掌握平均数、中位数、众数等统计量的计算和应用，能够运用数据分析方法解决实际问题。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概率统计与数据分析方法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英语备考重要知识点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词汇积累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掌握高考大纲要求的3500个单词及短语，特别注意一词多义和熟词生义。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语法梳理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系统复习英语语法知识，包括时态、语态、非谓语动词、定语从句、名词性从句、状语从句等。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句型转换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熟练掌握陈述句、疑问句、祈使句、感叹句等句型转换，以及简单句、并列句、复合句等句子结构。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词汇与语法基础巩固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掌握略读、寻读、预测、概括文章主旨等阅读技巧，提高阅读速度和准确性。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阅读技巧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通过上下文推断、词语辨析、固定搭配等方法，提高完形填空的解题能力。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完形填空解题策略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精选历年高考真题进行训练，熟悉题型和考点，提高应试能力。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真题训练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阅读理解与完形填空技巧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https://d.book118.com/198060012033006023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2024-08-29T16:01:02.150</cp:lastPrinted>
  <dcterms:created xsi:type="dcterms:W3CDTF">2024-08-29T08:01:02Z</dcterms:created>
  <dcterms:modified xsi:type="dcterms:W3CDTF">2024-08-29T08:01:04Z</dcterms:modified>
</cp:coreProperties>
</file>