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C2EC4-6FE5-4743-B482-81A1B3903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E5236-06EF-4802-8D2B-6B5F112B4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49BE7-DE68-4884-ADE2-863CEC129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8CDEC-7786-4C20-B575-298C081B5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E48DA6-3C99-44C4-AEB7-D38A62B9B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34B194-0967-479C-A4C2-42A9B5FDA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3CFF8F-CE17-4345-ACB5-FC8B023CA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65B665-03F3-4B8C-B123-CBF659C6A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D18EEE-A0B2-40F8-82FF-97B607376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131A9-3381-4B2D-AE76-18453B31A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6E0D2-D252-47F8-8C75-0B0EB9CAF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60130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PON网络设备故障处理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故障现象与识别</a:t>
            </a:r>
          </a:p>
          <a:p>
            <a:r>
              <a:t>故障定位与诊断</a:t>
            </a:r>
          </a:p>
          <a:p>
            <a:r>
              <a:t>硬件故障处理</a:t>
            </a:r>
          </a:p>
          <a:p>
            <a:r>
              <a:t>软件故障处理</a:t>
            </a:r>
          </a:p>
          <a:p>
            <a:r>
              <a:t>网络设备维护与管理</a:t>
            </a:r>
          </a:p>
          <a:p>
            <a: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故障现象与识别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PON网络设备的光模块或光纤出现故障，导致光信号无法正常传输。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光信号丢失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网络性能下降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876" r="2287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业务中断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设备老化、配置错误或网络拥塞等原因导致网络性能下降，如带宽降低、时延增加等。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设备故障或电源故障等原因导致业务中断，影响用户正常使用。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常见故障现象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使用测试工具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利用光功率计、光时域反射仪（OTDR）等测试工具，检测光信号的质量和传输距离，定位故障点。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查看告警信息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设备出现故障时，会产生相应的告警信息，通过查看告警信息可以快速定位故障原因。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观察设备指示灯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通过查看设备指示灯的状态，判断设备是否正常工作，如电源灯、光口灯等。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故障识别方法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案例三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某PON网络设备业务中断，经检查发现设备电源故障，更换电源模块后业务恢复正常。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某PON网络设备光口灯熄灭，经检查发现光模块损坏，更换光模块后故障恢复。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案例二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某PON网络设备出现网络性能下降现象，经排查发现设备存在配置错误，修改配置后网络性能恢复正常。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故障定位与诊断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PON网络概述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PON（Passive Optical Network，无源光网络）是一种采用点到多点结构的单纤双向光接入网络，由光线路终端（OLT）、光分配网络（ODN）和光网络单元（ONU/ONT）组成。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OLT功能及结构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OLT位于中心机房，是PON网络的核心设备，提供网络侧与核心网之间的接口，汇聚来自ODN的信号，并具有集中带宽分配、控制各ONU、实时监控、运行维护管理PON系统的功能。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ONU/ONT功能及结构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ONU/ONT位于用户侧，提供用户侧接口，将光信号转换为用户需要的业务信号。ONU/ONT具有二层交换功能，实现以太网业务的接入，并提供语音、视频等多种业务的综合接入能力。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网络设备基本结构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故障处理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根据故障定位结果采取相应的处理措施，如更换设备、调整配置等。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故障定位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结合初步分析和现场勘查结果，使用专业工具对故障进行定位。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现场勘查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前往现场进行勘查，了解实际环境和设备情况，收集更多信息。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接收故障申报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在收到故障申报后，详细记录故障现象、发生时间和地点等信息。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初步分析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根据故障现象和已有知识库进行初步分析，确定可能的故障范围和原因。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故障定位流程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光谱分析仪使用技巧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使用光谱分析仪可以检测光信号的频谱分布和光信噪比等指标，帮助判断故障类型和原因。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常用诊断工具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光功率计、光时域反射仪（OTDR）、光谱分析仪等。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光功率计使用技巧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使用光功率计测量光信号功率时，要选择正确的波长和量程，并保持探头清洁。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OTDR使用技巧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使用OTDR进行光纤故障定位时，要设置合适的测试参数如波长、脉宽、折射率等，并分析测试结果中的事件和衰减值来判断故障点位置和性质。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诊断工具与技巧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硬件故障处理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检查电源开关是否打开，尝试重新开机。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电源故障处理步骤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电源故障现象：设备无法开机，电源指示灯不亮或闪烁异常。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检查电源插头是否插紧，电源线是否损坏。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如果以上步骤无法解决问题，可能是电源模块故障，需要更换电源模块。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电源故障处理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05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端口故障处理步骤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检查端口物理状态，确认端口是否损坏。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如果以上步骤无法解决问题，可能是端口硬件故障，需要更换故障端口或整个设备。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检查连接线缆是否正常，尝试更换连接线缆。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端口故障现象：设备端口无法正常工作，如无法连接、数据传输异常等。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端口故障处理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https://d.book118.com/198060130030006035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2024-09-13T22:00:50.228</cp:lastPrinted>
  <dcterms:created xsi:type="dcterms:W3CDTF">2024-09-13T14:00:50Z</dcterms:created>
  <dcterms:modified xsi:type="dcterms:W3CDTF">2024-09-13T14:00:52Z</dcterms:modified>
</cp:coreProperties>
</file>