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36942-5C60-433C-BBCE-A982C902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25714-F4FF-4B67-8E13-099AAEC4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DE86B-9D27-485E-BCF4-0E9A30163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0E288-1800-4DCC-841C-CE536F48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695AA-1CD6-40A7-B6AC-E99A7E09B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ED7D8-CD2E-4AC8-BBDC-CF726721E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AC511-B38A-4368-ACBD-E93F6D1F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1F46F-E3B0-4CC1-8BD8-B220A80B2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7C6CF-3780-45A8-A110-3CD9A14F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D6090-30D1-4F33-B5B5-D36E95C4C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DDF3A-9D6F-455D-96F1-7EA1E7098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0130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初三历史老师工作总结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教研活动与成果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对学校或历史学科的建议与展望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通过回顾初三历史教学工作，总结教学经验和方法，为今后的教学提供借鉴和改进方向。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总结历史教学经验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对初三历史教学效果进行反思，分析存在的问题和不足，提出改进措施，提高教学质量。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通过工作总结，促进历史教师的专业成长，提高教育教学能力和水平。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学生表现与成绩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汇报初三历史教学内容，包括教材分析、教学目标、教学重点与难点等。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介绍在初三历史教学中采用的教学方法和手段，如讲授法、讨论法、案例分析法等。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分析初三学生在历史学习中的表现和成绩，包括学习兴趣、学习态度、学习成绩等方面。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对初三历史教学进行反思，提出存在的问题和不足，以及改进措施和建议。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本学年主要讲授了中国古代史、中国近代史和世界近现代史三个板块的内容，重点突出了历史事件、人物和文化背景。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采用了讲解、讨论、案例分析等多种教学方法，鼓励学生积极参与课堂互动，提高学生的学习兴趣和主动性。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通过考试和作业成绩来看，大部分学生能够掌握所学内容，成绩稳步提升。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通过问卷调查和学生座谈会等方式收集学生反馈，大部分学生对教学内容和方法表示满意，认为老师讲解清晰、生动有趣。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学生反馈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部分学生基础较差，对历史学科缺乏兴趣；部分教学内容难度较大，需要学生花费更多时间和精力。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针对不同学生的实际情况，采用个性化辅导和分层教学等方式，提高学生的学习兴趣和成绩；同时优化教学内容和方法，降低难度，增加趣味性。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学生管理总结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7" b="10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学生纪律管理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严格执行纪律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确保学生遵守校规校纪，维护课堂秩序，减少课堂干扰，提高教学效率。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对待所有学生一视同仁，不偏袒、不歧视，让学生感受到公正与平等。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奖惩分明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及时表扬和奖励表现优秀的学生，对违纪行为进行适当的惩罚，引导学生树立正确的价值观和行为准则。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积极与学生沟通，了解他们的内心世界，及时发现并解决心理问题。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针对不同学生的性格特点，提供个性化的心理辅导方案，帮助学生建立自信、缓解压力。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与家长保持密切联系，共同关注学生的心理健康，形成教育合力。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学生心理辅导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https://d.book118.com/198060130132006037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2024-09-17T23:06:52.069</cp:lastPrinted>
  <dcterms:created xsi:type="dcterms:W3CDTF">2024-09-17T15:06:52Z</dcterms:created>
  <dcterms:modified xsi:type="dcterms:W3CDTF">2024-09-17T15:06:54Z</dcterms:modified>
</cp:coreProperties>
</file>