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ABEA-C7C2-4AC3-8EA7-1FE5E0C4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E25D-B2F9-4B1C-8040-F9364920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0E15-742C-4591-86D6-6461CE47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F8ADA-E47A-4D33-8550-3E0D9527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CEE1A-D874-4389-96CB-B2870977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93698-1F43-44A4-9E61-16E0046B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04DD4-8348-41A5-ADC6-31FA056A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07739-AC91-4CF2-9ADB-0219B986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B90E6-BC78-4A8F-ACEB-05B76FDC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E9C8E-1AD1-48D3-B172-2D918E94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4F59B-7915-429F-8D67-DDE9F114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100513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COPD急性加重期护理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COPD护理查房总结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COPD是一种常见的慢性呼吸系统疾病，主要特征是持续的气流受限，通常与吸烟、空气污染、职业暴露等环境因素有关。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COPD通常呈进行性发展，病程漫长，严重影响患者的生活质量，给家庭和社会带来沉重的负担。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COPD的主要病因是长期吸烟和吸入有害气体或颗粒物，导致气道和肺部慢性炎症。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COPD的发病机制涉及气道炎症、肺实质破坏和修复等多个环节，导致气道狭窄和肺功能逐渐下降。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COPD的常见症状包括慢性咳嗽、咳痰、呼吸困难等，病情严重时可能出现喘息、胸闷等症状。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COPD的诊断主要依据患者的症状、体征、肺功能检查结果以及胸部影像学检查等综合判断，其中肺功能检查是诊断COPD的金标准。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定期开窗通风，保持室内空气流通，减少病菌密度。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提供高蛋白、低脂肪、易消化的食物，多饮水，保持大便通畅。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保持口腔清洁，预防口腔感染。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保持皮肤清洁干燥，预防褥疮等并发症。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家庭氧疗护理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确保氧气设备完好，氧气管道清洁无菌。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根据病情需要，合理安排氧疗时间及流量。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密切观察氧疗效果，如呼吸频率、血氧饱和度等指标。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注意安全用氧，避免氧气泄漏和火灾等意外事故。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氧疗设备准备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氧疗时间与流量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氧疗效果观察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心理护理与康复指导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给予患者心理支持，缓解焦虑、抑郁等情绪问题。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向患者及家属宣传COPD相关知识，提高患者自我管理能力。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指导患者进行呼吸功能锻炼、体能训练等康复活动。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定期进行电话或上门随访，了解患者病情变化及康复情况。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COPD急性加重期护理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患者呼吸频率加快，感觉空气不足，需要用力呼吸。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呼吸困难加重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紫绀、低氧血症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痰液呈脓性或黏液脓性，伴有发热等症状。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嘴唇、甲床等部位出现紫绀，血氧饱和度下降。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急性加重期表现与处理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患者感到全身乏力，食欲明显下降。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疲劳、食欲减退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鼓励患者多咳嗽、排痰，必要时进行吸痰或雾化吸入治疗。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根据患者缺氧程度，给予不同流量和浓度的氧气吸入。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急性加重期表现与处理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遵医嘱给予抗生素、支气管舒张剂等药物，控制病情发展。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给予患者安慰和鼓励，缓解其焦虑、恐惧情绪。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急性加重期表现与处理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https://d.book118.com/198061005134006047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2024-09-29T08:26:43.697</cp:lastPrinted>
  <dcterms:created xsi:type="dcterms:W3CDTF">2024-09-29T00:26:43Z</dcterms:created>
  <dcterms:modified xsi:type="dcterms:W3CDTF">2024-09-29T00:26:45Z</dcterms:modified>
</cp:coreProperties>
</file>