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AD68E-6A1C-40A1-AE4A-F109BF4AE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78994-51A0-491A-AFB5-2106379C2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CBB90-7845-4FE7-93B2-5681F5F70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FF644-B499-4BB4-9A7F-F5A5B77E3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E16D92-A8DE-4A20-8447-ADFAC12C0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6FB30E-4AAE-4B63-B19D-0D897640D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B057CE-D759-4A99-A868-577085367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FC34D-0614-420C-93DC-5D7B019CE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6590C-EAB1-413E-8B72-E27CE7B32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CA88B-3980-4CDB-8D6D-B42F4A6C9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61B7F-B7C7-4794-9164-EB4D3D1BC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61012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危险源识别与风险评价的经验总结与分享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危险源识别方法与经验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风险评价方法与经验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危险源识别与风险评价的挑战与对策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危险源识别与风险评价的未来展望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改进安全管理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总结经验教训，发现存在的问题和不足，为改进安全管理提供有益的参考。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通过分享危险源识别和风险评价的经验，提高人们对安全问题的认识和重视程度。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促进经验交流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为相关人员提供一个交流的平台，促进经验分享和合作，共同提升危险源识别和风险评价的能力。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阐述风险评价的目的、原则、方法和实施步骤。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经验总结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通过具体案例，深入剖析危险源识别和风险评价的实践应用。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介绍危险源的概念、分类、识别方法和工具。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分享在危险源识别和风险评价过程中的经验、教训和心得体会。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危险源识别方法与经验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危险源是指可能导致人员伤亡、财产损失、环境污染等不良后果的根源或状态。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根据危险性质，危险源可分为物理性、化学性、生物性和社会性四类。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包括现场调查、资料分析、专家咨询等多种方法，应根据实际情况选择合适的方法进行识别。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识别工具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常用的识别工具包括安全检查表、预先危险性分析法、故障类型和影响分析法等。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以某化工厂为例，通过现场调查和资料分析，识别出该厂存在的危险源主要包括易燃易爆物质、高温高压设备、有毒有害物质等。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险源识别过程中，应注重现场调查和资料分析的结合，充分利用专家咨询等外部资源，提高识别的准确性和全面性。同时，针对不同行业和领域，应选择合适的识别方法和工具，确保识别结果的准确性和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实例分析与经验分享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风险评价方法与经验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对识别出的危险源进行定性或定量分析，评估其发生的可能性和后果的严重程度。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针对不可接受的风险，制定相应的控制措施，降低风险至可接受水平。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根据风险分析结果，对危险源进行风险等级划分，确定风险的可接受程度。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通过经验判断、历史数据分析等手段，识别出可能对系统或人员造成伤害的危险源。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风险评价原理及流程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故障模式与影响分析（FMEA）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通过分析系统或设备的故障模式及其对系统性能的影响，识别出潜在的危险源并评估其风险。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危险与可操作性分析（HAZOP）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通过引导词和参数偏离的方式，对系统或工艺流程进行全面的危险源识别和风险分析。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风险评估矩阵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将危险源发生的可能性和后果的严重程度分别划分为不同等级，通过矩阵形式表示风险等级。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https://d.book118.com/198061012117006026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2024-09-04T05:48:53.461</cp:lastPrinted>
  <dcterms:created xsi:type="dcterms:W3CDTF">2024-09-03T21:48:53Z</dcterms:created>
  <dcterms:modified xsi:type="dcterms:W3CDTF">2024-09-03T21:48:55Z</dcterms:modified>
</cp:coreProperties>
</file>