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741D2-BF15-4EDB-B941-6DCE89ED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06039-886E-4CAC-9189-2127D095D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EA5DC-EE46-4624-B36B-5639CCAC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D1DE0-7141-453D-9348-7E29391A3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4FE9F-BCA8-4CC9-BD82-6A01813D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71F72-B680-4CB9-9B3E-CD749B71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2E418-BFF3-443D-AD10-E4DD1A1C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8C97E-2132-4629-910A-A2C5C25E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1B8BA-6B57-44A2-B4FC-1D68F48B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92403-CDB5-49D8-907F-839E43218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D336A-79CD-4F15-ACA3-457DECE14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207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儿童高位截瘫护理查房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儿童高位截瘫护理原则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儿童高位截瘫常见并发症及护理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儿童高位截瘫家庭护理指导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儿童高位截瘫护理研究进展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高位截瘫是指由于脊髓损伤导致的高位神经功能丧失，通常发生在颈椎和胸椎部位。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根据损伤程度和范围，高位截瘫可分为完全性和不完全性截瘫。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22" b="5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高位截瘫的常见病因包括交通事故、高处坠落、重物砸伤等外部创伤，以及脊髓肿瘤、脊柱侧弯等内部病变。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高位截瘫的发生是由于脊髓受到严重损伤，导致神经传导中断，无法正常传递大脑与身体各部位之间的信息。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高位截瘫患者可能出现感觉障碍、运动障碍、自主神经功能障碍等症状，如肢体麻木、肌肉萎缩、大小便失禁等。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高位截瘫的诊断主要依据患者的病史、体格检查和必要的辅助检查，如X光、CT、MRI等影像学检查，以及神经电生理检查等。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保持患儿皮肤清洁，定期更换床单、衣物，预防压疮等并发症。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根据患儿营养需求，制定合理的饮食计划，保证营养摄入。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关注患儿排便情况，保持大便通畅，预防便秘。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给予患儿关爱、鼓励和支持，增强其自信心。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与患儿建立良好的沟通关系，了解其心理需求，及时进行心理疏导。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鼓励家长参与护理过程，共同关注患儿心理健康。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根据患儿具体情况，制定个性化的康复训练计划，包括物理疗法、作业疗法等。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关注患儿姿势、呼吸、吞咽等方面，预防肺部感染、肌肉萎缩等并发症。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对患儿康复情况进行定期评估，调整康复计划，促进功能恢复。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儿童高位截瘫常见并发症及护理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肺部感染是儿童高位截瘫的常见并发症，可能导致呼吸困难、肺部炎症等症状。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高位截瘫导致患儿的呼吸肌无力，容易发生肺部感染。护理中应注意保持呼吸道通畅，定期进行吸痰和拍背，鼓励患儿进行深呼吸和咳嗽练习，以促进排痰。同时，保持室内空气流通，减少人员流动，避免交叉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长期卧床的患儿由于局部受压，血液循环不良，容易发生褥疮。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预防褥疮的关键是定期翻身、改变体位，减轻局部受压。保持皮肤清洁干燥，及时更换尿布或床单。对于已经发生的褥疮，应定期进行清创换药，促进愈合。同时，加强营养支持，提高患儿的抵抗力。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由于长期卧床和缺乏运动，患儿容易出现肌肉萎缩和关节僵硬。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预防肌肉萎缩，应鼓励患儿进行适当的肌肉锻炼和关节活动。根据患儿的实际情况，制定个性化的康复计划，通过被动和主动运动来刺激肌肉生长和保持关节活动度。同时，加强营养支持，促进肌肉生长和修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肌肉萎缩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https://d.book118.com/198062071115006034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2024-09-13T06:25:22.117</cp:lastPrinted>
  <dcterms:created xsi:type="dcterms:W3CDTF">2024-09-12T22:25:22Z</dcterms:created>
  <dcterms:modified xsi:type="dcterms:W3CDTF">2024-09-12T22:25:23Z</dcterms:modified>
</cp:coreProperties>
</file>