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9EFAE-BC6D-46A2-B52C-64DF084E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2FBB4-E080-4D47-A109-CB611636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2BBB8-B4FD-4B46-867A-3B751B70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BEFE7-294C-4CA3-96C1-63DD208B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15A12-2AF8-4202-82B5-0A33B8AA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35F63-7F96-4E39-9DD0-CBEC09FBE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07A9F-4B50-4C00-AE18-A855DCF0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E80B3-238A-4E86-8B47-F842019C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A57DD-3C01-4F07-8C88-EC5EEBCC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79309-2415-41FC-913B-7F9E35150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E60E3-31F1-4A2E-81F9-C1CA6EC8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2075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疑难置管胃管的护理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疑难置管胃管的护理技巧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疑难置管胃管概述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1" r="10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疑难置管胃管是指由于各种原因导致常规置管方法失败，需要通过特殊手段进行置入的胃管。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疑难置管胃管的置入难度高，需要专业的技术和经验，同时置管后的护理也较为复杂。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对于有吞咽困难的患者，置入胃管可以提供营养支持、药物治疗等。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昏迷或意识障碍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对于消化道梗阻的患者，置入胃管可以缓解症状，减轻病情。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对于昏迷或意识障碍的患者，置入胃管可以提供营养支持，维持生命体征。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疑难置管胃管的应用范围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通过胃管提供营养支持，满足患者的营养需求，预防营养不良和并发症的发生。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保证营养供给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通过胃管给药，可以确保药物准确、快速地进入胃内，提高药物治疗效果。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确保药物治疗效果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有效的护理可以减少患者的不适感，减轻其痛苦，提高生活质量。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疑难置管胃管的护理重要性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疑难置管胃管的护理要点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49" b="47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了解患者病情、年龄、意识状态、配合程度等，以便选择合适的胃管和置管方式。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根据患者情况选择合适的胃管、润滑剂、手套、胶带等用物，确保胃管清洁、无破损。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解释告知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向患者及家属解释置管的目的、方法、注意事项及可能出现的不适感，取得患者的理解和配合。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根据患者情况选择合适的插管技巧，如侧卧法、半卧法等，确保胃管顺利插入。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在置管过程中密切观察患者的反应，如出现异常及时停止置管并采取相应措施。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记录胃管的型号、长度、插入时间、插入深度等信息，为后续护理提供依据。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固定胃管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置管后的日常护理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253" r="152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717" r="177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确保胃管固定牢固，避免移位或脱落。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定期检查胃管的位置、通畅度及引流情况，确保胃管正常工作。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定期清洁胃管，保持胃管清洁、通畅，防止感染。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记录胃管的护理情况，如更换时间、引流物的性状等，为医生提供参考。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预防堵塞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定期冲洗胃管，保持通畅，如出现堵塞及时处理。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严格执行无菌操作，定期更换胃管及引流袋，保持口腔及鼻腔清洁。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预防拔管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加强患者及家属的教育，避免意外拔管的发生。如发生拔管情况，及时就医处理。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83" b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915" r="1291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疑难置管胃管的护理技巧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https://d.book118.com/198062075003006034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2024-09-12T04:18:51.912</cp:lastPrinted>
  <dcterms:created xsi:type="dcterms:W3CDTF">2024-09-11T20:18:51Z</dcterms:created>
  <dcterms:modified xsi:type="dcterms:W3CDTF">2024-09-11T20:18:53Z</dcterms:modified>
</cp:coreProperties>
</file>