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89635-1A8C-401E-B4BF-CF76FAF83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F5993-379F-4775-968E-C3EECFC53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BD4D7-3B16-4392-B97E-665A8CEB7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708EB-4EF4-40BC-AA9C-BAF640CAA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494F51-BA3A-4281-8396-385E6138D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9A7780-2A6D-4B4E-A81F-02DE1E592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D57412-BF43-4042-8EF9-AD6014A10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21A29-2BC5-4835-A3A0-73447D205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899BF-48F4-490F-BB7B-3AE42CFC9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A6326-94EE-46A0-8731-D63117EC3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1E1C2-3FE8-4A1C-8E01-51936141C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6212002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支原体肺炎的病理特征与影像学表现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支原体肺炎的病理特征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支原体肺炎的影像学表现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支原体肺炎的诊断与鉴别诊断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支原体肺炎的治疗与预防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支原体肺炎是由肺炎支原体引起的肺部炎症，属于非典型肺炎之一。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支原体肺炎可分为原发性与继发性，前者由支原体直接感染引起，后者则是在其他细菌或病毒感染的基础上并发。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患者是主要的传染源，通过飞沫传播。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17" b="291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人群普遍易感，但儿童和青少年更为常见。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一年四季均可发病，但春秋季节更容易传播。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流行季节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肺部听诊可闻及干湿啰音，部分患者可能出现肺实变体征。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可能并发心脏疾病、神经系统疾病等。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发热、咳嗽、咳痰、胸痛等，部分患者可能出现呼吸困难、喘息等症状。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支原体肺炎的病理特征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肺泡内充满炎性渗出物，导致肺泡壁水肿、增厚。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5" b="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肺泡内渗出物逐渐被吸收，但支气管内仍存在较多分泌物。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炎症逐渐消退，肺泡结构逐渐恢复正常，但支气管黏膜可能仍存在轻度炎症。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病理变化过程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发病后1个月内，表现为弥漫性间质性肺炎和支气管炎。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发病超过1个月，表现为闭塞性细支气管炎和肺间质纤维化。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包括坏死性肺炎和肺大叶实变等严重病理改变。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病理分期与分型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心脏疾病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支原体肺炎可能并发心肌炎、心内膜炎等心脏疾病。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支原体肺炎可能引发脑膜炎、脑膜脑炎等神经系统疾病。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如肝炎、胰腺炎等。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闭塞性细支气管炎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是支原体肺炎常见的后遗症，可能导致长期咳嗽、呼吸困难等症状。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并发症与后遗症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支原体肺炎的影像学表现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https://d.book118.com/198062120024006025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2024-09-01T16:25:11.687</cp:lastPrinted>
  <dcterms:created xsi:type="dcterms:W3CDTF">2024-09-01T08:25:11Z</dcterms:created>
  <dcterms:modified xsi:type="dcterms:W3CDTF">2024-09-01T08:25:13Z</dcterms:modified>
</cp:coreProperties>
</file>