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0D3E5-B80B-4C84-BBC2-6B8155098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AC295-7393-47A6-B817-005466AB4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6A221-5A79-492D-9426-72B193B79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E121E-3ACE-4A0A-AA08-F7903ADBE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405E3D-39A8-4061-8C80-2511E2017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B89FE2-192A-46C6-B8C5-2F16526A0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28A254-00B2-41DC-B203-F8B749212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F26C7-8BB4-4536-BFF5-523F4203C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51EC4-B4E0-40E9-AFF0-A1AB3FAD9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8EC20-97ED-4EAF-A50E-7676E7866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B34D4-2B23-4510-90ED-4E728D0C5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6213407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名创优品定价策略分析报告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名创优品简介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目标市场与定价策略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价格策略的有效性分析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竞争环境中的定价策略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未来展望与定价策略调整建议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名创优品简介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600" r="296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名创优品成立于XXXX年，由X国企业家X先生创立。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初期发展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快速扩张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全球化布局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初期以小型零售店形式经营，主要销售家居用品、文具等。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通过独特的商品设计和价格策略，迅速占领市场，逐渐发展成为全球性的零售品牌。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目前在全球范围内拥有数千家门店，覆盖多个国家和地区。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公司背景与发展历程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名创优品的产品线涵盖家居用品、文具、化妆品、食品等多个领域，种类丰富。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产品价格定位亲民，以高性价比著称。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除了实体店铺销售外，名创优品还通过电商平台提供线上购物服务，并积极开拓海外市场。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产品线与服务范围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基于产品成本制定价格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名创优品在制定价格时，首先考虑产品的成本，包括生产成本、运输成本、营销成本以及商店运营成本等。通过在成本基础上加上预期的利润，来确定产品的最终售价。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根据市场竞争调整价格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名创优品会密切关注竞争对手的产品价格，根据市场竞争情况灵活调整自己的产品价格。如果竞争对手的价格更有竞争力，名创优品可能会采取降价策略以吸引消费者。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依据产品价值定价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名创优品会评估产品的价值，并根据消费者的期望和需求来制定价格。如果消费者认为产品具有较高的价值，名创优品可能会制定较高的价格；反之，如果消费者认为产品价值较低，名创优品可能会采取降价或促销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目标市场与定价策略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目标市场的选择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定位中低端市场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名创优品将目标市场定位为中低端消费者，主要针对价格敏感的消费者群体，提供高性价比的产品。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覆盖广泛的消费人群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名创优品的目标市场覆盖了不同年龄、性别、职业和消费水平的消费者，旨在满足大众日常生活的消费需求。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名创优品采用成本导向定价策略，根据产品的生产成本、运输成本、营销成本等因素，加上一定的利润率，来确定产品的销售价格。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名创优品在定价时也会考虑竞争对手的价格，根据市场竞争情况调整价格，以确保产品在市场上的竞争力。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定价策略在目标市场的应用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定价策略对目标市场的影响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名创优品的定价策略考虑了消费者的购买能力和需求，有助于提高消费者的购买意愿和忠诚度。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提高消费者购买意愿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通过合理的定价策略，名创优品塑造了高品质、高性价比的品牌形象，提升了消费者对品牌的信任度和好感度。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促进品牌形象塑造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https://d.book118.com/198062134076006032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2024-09-10T03:24:30.394</cp:lastPrinted>
  <dcterms:created xsi:type="dcterms:W3CDTF">2024-09-09T19:24:30Z</dcterms:created>
  <dcterms:modified xsi:type="dcterms:W3CDTF">2024-09-09T19:24:32Z</dcterms:modified>
</cp:coreProperties>
</file>