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35B0E-5C0D-4F4A-9A02-38C7FF7CB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02117-9EEC-49E6-9E72-0596F0441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8A0E1-5188-4A9B-84E0-1B9B5CE2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293FF-0695-4996-A1A8-A4075AF29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E4170-97F1-482F-A312-1050E525D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DB3A7-9604-45A2-9C03-C3EAEA929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CF6EF7-E290-45B5-B7D2-74A7424D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68571-73BF-464D-A204-EBE9AADCA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D7AB9-B3D3-4D23-A9CC-7F59A5074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BDFB4-E611-4B81-8AB3-D73958EE5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EC3AF-F679-4E25-ABD8-0349434D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3061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18.酒店管理中的客户投诉处理和客户服务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客户投诉处理概述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预防客户投诉策略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接收并处理客户投诉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客户关系维护与挽回策略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借助科技手段提升服务质量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客户投诉处理概述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客户投诉处理是指酒店对客户提出的投诉进行及时、有效、公正的处理，以维护客户权益和酒店声誉的过程。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处理是酒店管理中至关重要的一环，它直接关系到客户满意度、客户忠诚度以及酒店口碑和品牌形象。通过妥善处理客户投诉，酒店可以及时了解并改进自身服务质量和产品质量，提升客户满意度和忠诚度，进而促进酒店业务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涉及酒店员工服务态度、服务效率、服务技能等方面的投诉。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服务质量投诉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涉及酒店客房、餐饮、会议等设施设备的投诉，如设备故障、设施陈旧等。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设施设备投诉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涉及酒店提供的餐饮、客房用品等产品质量问题的投诉。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产品质量投诉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涉及酒店价格不透明、价格歧视等价格相关问题的投诉。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价格问题投诉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常见投诉类型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处理原则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及时响应：对客户的投诉应迅速作出反应，表明关注和解决问题的态度。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公平公正：在处理投诉时，应遵循公平公正的原则，不偏袒任何一方。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876" r="787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1024" b="11024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客户至上：始终将客户的利益放在首位，尽最大努力满足客户的合理需求。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记录并分类：详细记录客户投诉内容，并根据投诉性质进行分类。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接收投诉：通过客户电话、邮件、前台等途径接收客户投诉。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对投诉内容进行调查核实，了解事情经过和真相。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调查核实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根据调查结果，制定相应的处理措施，如道歉、赔偿、改进服务等。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对处理结果进行跟踪，确保措施得到有效执行，并及时向客户反馈处理结果。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预防客户投诉策略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建立完善的服务标准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制定酒店服务标准，确保员工清楚了解并遵循，以提高服务的一致性和质量。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通过定期调查和收集客户反馈，了解客户的需求和期望，并针对性地改进服务。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根据客户的喜好和需求，提供个性化的服务，如定制房间布置、特殊饮食要求等。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提高服务质量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通过培训和教育，增强员工的服务意识和责任感，培养员工主动为客户提供优质服务的习惯。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708" b="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提高员工服务意识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定期举办服务技能培训和竞赛，提高员工的服务技能和专业水平。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提升员工服务技能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设立奖励制度，对表现优秀的员工进行表彰和奖励，激发员工提升服务质量的积极性。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加强员工培训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通过市场调研和分析，了解目标市场的需求和趋势，为酒店产品设计提供有力支持。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结合酒店自身特点和资源优势，设计具有独特性和吸引力的产品，以满足客户的多样化需求。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突出产品特色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定期评估酒店产品的市场表现和客户反馈，及时发现并改进产品中存在的问题和不足。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持续优化产品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优化产品设计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接收并处理客户投诉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认真听取客户的投诉内容，不打断客户发言，表现出对问题的关注和重视。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在听完客户投诉后，用自己的话复述问题，确保完全理解客户的诉求和期望。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对客户的遭遇表示同情和理解，让客户感受到酒店的关心和支持。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表达同情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倾听并理解客户需求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将客户投诉的内容、时间、地点等信息详细记录下来，以便后续分析和处理。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对投诉内容进行深入分析，找出问题的根本原因，以便制定有效的解决方案。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将投诉按照性质、严重程度等因素进行分类整理，为后续处理提供参考。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记录并分析投诉内容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根据投诉内容和分析结果，制定具体的解决方案，明确责任人、时间表和预期结果。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与客户保持密切沟通，告知处理进展和结果，确保客户对解决方案的满意度。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在解决方案执行过程中，密切关注客户反馈和意见，及时调整方案以确保问题得到妥善解决。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制定解决方案并执行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https://d.book118.com/198063061053006045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2024-09-25T20:46:41.265</cp:lastPrinted>
  <dcterms:created xsi:type="dcterms:W3CDTF">2024-09-25T12:46:41Z</dcterms:created>
  <dcterms:modified xsi:type="dcterms:W3CDTF">2024-09-25T12:46:43Z</dcterms:modified>
</cp:coreProperties>
</file>