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AA366C-F44C-4744-A556-AD79261F61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8A54BF-AFFA-46B9-B597-E153833923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C2F468-E62C-490E-A113-59F38A9507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BCE202-41E8-45B4-89CD-2394D34795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3E5F2E9-FE62-457D-B5C7-F6511B72A3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AAA2ACB-0E1D-4171-A6C0-60654F98FE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A14A68-0141-45D2-B882-E8644C109EB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515C8A-6EAA-4618-A679-BC1B4BAB39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034110-78D1-4BFD-99E8-D3CB1D3819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DFF768-7B47-4154-B145-699369FEBF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A05260-5E43-4319-9424-3344E46880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8063103042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沉浸式人机交互体验</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沉浸式人机交互定义与概述
 沉浸式人机交互技术发展
 沉浸式人机交互应用场景
 沉浸式人机交互设计原则
 沉浸式人机交互实现方式
 沉浸式人机交互硬件设备
 沉浸式人机交互软件平台
 沉浸式人机交互未来展望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沉浸式人机交互定义与概述</a:t>
            </a:r>
          </a:p>
        </p:txBody>
      </p:sp>
      <p:sp>
        <p:nvSpPr>
          <p:cNvPr id="3" name="Subtitle 2"/>
          <p:cNvSpPr>
            <a:spLocks noGrp="1"/>
          </p:cNvSpPr>
          <p:nvPr>
            <p:ph type="subTitle" idx="1"/>
          </p:nvPr>
        </p:nvSpPr>
        <p:spPr/>
        <p:txBody>
          <a:bodyPr/>
          <a:lstStyle/>
          <a:p>
            <a:r>
              <a:t>沉浸式人机交互体验</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沉浸式人机交互定义与概述</a:t>
            </a:r>
          </a:p>
        </p:txBody>
      </p:sp>
      <p:sp>
        <p:nvSpPr>
          <p:cNvPr id="3" name="Text Placeholder 2"/>
          <p:cNvSpPr>
            <a:spLocks noGrp="1"/>
          </p:cNvSpPr>
          <p:nvPr>
            <p:ph type="body" idx="1"/>
          </p:nvPr>
        </p:nvSpPr>
        <p:spPr/>
        <p:txBody>
          <a:bodyPr/>
          <a:lstStyle/>
          <a:p>
            <a:r>
              <a:t>沉浸式人机交互定义</a:t>
            </a:r>
          </a:p>
        </p:txBody>
      </p:sp>
      <p:sp>
        <p:nvSpPr>
          <p:cNvPr id="4" name="Content Placeholder 3"/>
          <p:cNvSpPr>
            <a:spLocks noGrp="1"/>
          </p:cNvSpPr>
          <p:nvPr>
            <p:ph sz="half" idx="2"/>
          </p:nvPr>
        </p:nvSpPr>
        <p:spPr/>
        <p:txBody>
          <a:bodyPr/>
          <a:lstStyle/>
          <a:p>
            <a:r>
              <a:t>1.沉浸式人机交互是指通过技术手段，使用户在与计算机系统进行交互时能够获得身临其境的感受，实现人机深度融合。</a:t>
            </a:r>
          </a:p>
          <a:p>
            <a:r>
              <a:t>2.沉浸式人机交互利用了人类感知和认知的特性，通过多感官刺激和交互方式，提高用户体验和交互效果。</a:t>
            </a:r>
          </a:p>
          <a:p>
            <a:r>
              <a:t>3.沉浸式人机交互已成为虚拟现实、增强现实、混合现实等领域的重要基础，是未来人机交互技术的重要发展方向。</a:t>
            </a:r>
          </a:p>
          <a:p/>
        </p:txBody>
      </p:sp>
      <p:sp>
        <p:nvSpPr>
          <p:cNvPr id="5" name="Text Placeholder 4"/>
          <p:cNvSpPr>
            <a:spLocks noGrp="1"/>
          </p:cNvSpPr>
          <p:nvPr>
            <p:ph type="body" idx="3"/>
          </p:nvPr>
        </p:nvSpPr>
        <p:spPr/>
        <p:txBody>
          <a:bodyPr/>
          <a:lstStyle/>
          <a:p>
            <a:r>
              <a:t>沉浸式人机交互概述</a:t>
            </a:r>
          </a:p>
        </p:txBody>
      </p:sp>
      <p:sp>
        <p:nvSpPr>
          <p:cNvPr id="6" name="Content Placeholder 5"/>
          <p:cNvSpPr>
            <a:spLocks noGrp="1"/>
          </p:cNvSpPr>
          <p:nvPr>
            <p:ph sz="half" idx="4"/>
          </p:nvPr>
        </p:nvSpPr>
        <p:spPr/>
        <p:txBody>
          <a:bodyPr/>
          <a:lstStyle/>
          <a:p>
            <a:r>
              <a:t>1.沉浸式人机交互技术包括硬件和软件两个方面，需要协同工作才能实现沉浸式体验。</a:t>
            </a:r>
          </a:p>
          <a:p>
            <a:r>
              <a:t>2.沉浸式人机交互技术已广泛应用于游戏、娱乐、教育、医疗、军事等领域，取得了显著的应用效果。</a:t>
            </a:r>
          </a:p>
          <a:p>
            <a:r>
              <a:t>3.随着技术的不断进步和应用场景的不断扩展，沉浸式人机交互将在未来发挥更加重要的作用，成为人与计算机交互的重要方式之一。</a:t>
            </a:r>
          </a:p>
          <a:p>
            <a:r>
              <a:t>以上内容仅供参考，具体内容可以根据您的需求进行调整优化。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沉浸式人机交互技术发展</a:t>
            </a:r>
          </a:p>
        </p:txBody>
      </p:sp>
      <p:sp>
        <p:nvSpPr>
          <p:cNvPr id="3" name="Subtitle 2"/>
          <p:cNvSpPr>
            <a:spLocks noGrp="1"/>
          </p:cNvSpPr>
          <p:nvPr>
            <p:ph type="subTitle" idx="1"/>
          </p:nvPr>
        </p:nvSpPr>
        <p:spPr/>
        <p:txBody>
          <a:bodyPr/>
          <a:lstStyle/>
          <a:p>
            <a:r>
              <a:t>沉浸式人机交互体验</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沉浸式人机交互技术发展</a:t>
            </a:r>
          </a:p>
        </p:txBody>
      </p:sp>
      <p:sp>
        <p:nvSpPr>
          <p:cNvPr id="3" name="Content Placeholder 2"/>
          <p:cNvSpPr>
            <a:spLocks noGrp="1"/>
          </p:cNvSpPr>
          <p:nvPr>
            <p:ph sz="half" idx="2"/>
          </p:nvPr>
        </p:nvSpPr>
        <p:spPr/>
        <p:txBody>
          <a:bodyPr/>
          <a:lstStyle/>
          <a:p>
            <a:r>
              <a:t>1.VR技术通过头戴式设备和控制器，为用户提供全方位的沉浸式体验，使用户仿佛身临其境地进入虚拟世界。</a:t>
            </a:r>
          </a:p>
          <a:p>
            <a:r>
              <a:t>2.近年来，VR设备的硬件和软件都在不断升级，提高了用户体验，降低了晕动症等不适感。</a:t>
            </a:r>
          </a:p>
          <a:p>
            <a:r>
              <a:t>3.VR技术已被广泛应用于游戏、教育、医疗、旅游等多个领域，未来将与更多行业结合，创新应用场景。</a:t>
            </a:r>
          </a:p>
          <a:p/>
        </p:txBody>
      </p:sp>
      <p:sp>
        <p:nvSpPr>
          <p:cNvPr id="4" name="Text Placeholder 3"/>
          <p:cNvSpPr>
            <a:spLocks noGrp="1"/>
          </p:cNvSpPr>
          <p:nvPr>
            <p:ph type="body" idx="3"/>
          </p:nvPr>
        </p:nvSpPr>
        <p:spPr/>
        <p:txBody>
          <a:bodyPr/>
          <a:lstStyle/>
          <a:p>
            <a:r>
              <a:t>增强现实(AR)技术</a:t>
            </a:r>
          </a:p>
        </p:txBody>
      </p:sp>
      <p:sp>
        <p:nvSpPr>
          <p:cNvPr id="5" name="Content Placeholder 4"/>
          <p:cNvSpPr>
            <a:spLocks noGrp="1"/>
          </p:cNvSpPr>
          <p:nvPr>
            <p:ph sz="half" idx="4"/>
          </p:nvPr>
        </p:nvSpPr>
        <p:spPr/>
        <p:txBody>
          <a:bodyPr/>
          <a:lstStyle/>
          <a:p>
            <a:r>
              <a:t>1.AR技术通过智能手机、平板等设备，将虚拟元素与现实世界结合，提高用户感知和交互体验。</a:t>
            </a:r>
          </a:p>
          <a:p>
            <a:r>
              <a:t>2.AR技术的应用范围广泛，如工业维修、医疗诊断、教育辅导等，为各行业提供高效便捷的解决方案。</a:t>
            </a:r>
          </a:p>
          <a:p>
            <a:r>
              <a:t>3.随着AR设备的不断发展和优化，未来有望实现更为精细、真实的增强现实体验。</a:t>
            </a:r>
          </a:p>
          <a:p/>
        </p:txBody>
      </p:sp>
      <p:sp>
        <p:nvSpPr>
          <p:cNvPr id="6" name="Text Placeholder 5"/>
          <p:cNvSpPr>
            <a:spLocks noGrp="1"/>
          </p:cNvSpPr>
          <p:nvPr>
            <p:ph type="body" idx="1"/>
          </p:nvPr>
        </p:nvSpPr>
        <p:spPr/>
        <p:txBody>
          <a:bodyPr/>
          <a:lstStyle/>
          <a:p>
            <a:r>
              <a:t>虚拟现实(VR)技术</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沉浸式人机交互技术发展</a:t>
            </a:r>
          </a:p>
        </p:txBody>
      </p:sp>
      <p:sp>
        <p:nvSpPr>
          <p:cNvPr id="3" name="Text Placeholder 2"/>
          <p:cNvSpPr>
            <a:spLocks noGrp="1"/>
          </p:cNvSpPr>
          <p:nvPr>
            <p:ph type="body" idx="1"/>
          </p:nvPr>
        </p:nvSpPr>
        <p:spPr/>
        <p:txBody>
          <a:bodyPr/>
          <a:lstStyle/>
          <a:p>
            <a:r>
              <a:t>全息投影技术</a:t>
            </a:r>
          </a:p>
        </p:txBody>
      </p:sp>
      <p:sp>
        <p:nvSpPr>
          <p:cNvPr id="4" name="Content Placeholder 3"/>
          <p:cNvSpPr>
            <a:spLocks noGrp="1"/>
          </p:cNvSpPr>
          <p:nvPr>
            <p:ph sz="half" idx="2"/>
          </p:nvPr>
        </p:nvSpPr>
        <p:spPr/>
        <p:txBody>
          <a:bodyPr/>
          <a:lstStyle/>
          <a:p>
            <a:r>
              <a:t>1.全息投影技术可将虚拟影像投射到现实空间中，无需佩戴特殊眼镜即可观看。</a:t>
            </a:r>
          </a:p>
          <a:p>
            <a:r>
              <a:t>2.全息投影技术可提高视觉效果，为用户提供更加逼真的沉浸式体验。</a:t>
            </a:r>
          </a:p>
          <a:p>
            <a:r>
              <a:t>3.随着技术的不断发展，全息投影有望在未来成为一种普遍的显示技术，应用于多个领域。</a:t>
            </a:r>
          </a:p>
          <a:p/>
        </p:txBody>
      </p:sp>
      <p:sp>
        <p:nvSpPr>
          <p:cNvPr id="5" name="Text Placeholder 4"/>
          <p:cNvSpPr>
            <a:spLocks noGrp="1"/>
          </p:cNvSpPr>
          <p:nvPr>
            <p:ph type="body" idx="3"/>
          </p:nvPr>
        </p:nvSpPr>
        <p:spPr/>
        <p:txBody>
          <a:bodyPr/>
          <a:lstStyle/>
          <a:p>
            <a:r>
              <a:t>多感官交互技术</a:t>
            </a:r>
          </a:p>
        </p:txBody>
      </p:sp>
      <p:sp>
        <p:nvSpPr>
          <p:cNvPr id="6" name="Content Placeholder 5"/>
          <p:cNvSpPr>
            <a:spLocks noGrp="1"/>
          </p:cNvSpPr>
          <p:nvPr>
            <p:ph sz="half" idx="4"/>
          </p:nvPr>
        </p:nvSpPr>
        <p:spPr/>
        <p:txBody>
          <a:bodyPr/>
          <a:lstStyle/>
          <a:p>
            <a:r>
              <a:t>1.多感官交互技术利用声音、触觉、嗅觉等多种感官刺激，提高用户的沉浸式体验。</a:t>
            </a:r>
          </a:p>
          <a:p>
            <a:r>
              <a:t>2.该技术可应用于游戏、电影、虚拟现实等领域，提高用户参与度和满意度。</a:t>
            </a:r>
          </a:p>
          <a:p>
            <a:r>
              <a:t>3.未来多感官交互技术将与人工智能结合，实现更为智能、个性化的用户体验。</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沉浸式人机交互技术发展</a:t>
            </a:r>
          </a:p>
        </p:txBody>
      </p:sp>
      <p:sp>
        <p:nvSpPr>
          <p:cNvPr id="3" name="Text Placeholder 2"/>
          <p:cNvSpPr>
            <a:spLocks noGrp="1"/>
          </p:cNvSpPr>
          <p:nvPr>
            <p:ph type="body" idx="1"/>
          </p:nvPr>
        </p:nvSpPr>
        <p:spPr/>
        <p:txBody>
          <a:bodyPr/>
          <a:lstStyle/>
          <a:p>
            <a:r>
              <a:t>5G/6G与沉浸式人机交互技术的融合</a:t>
            </a:r>
          </a:p>
        </p:txBody>
      </p:sp>
      <p:sp>
        <p:nvSpPr>
          <p:cNvPr id="4" name="Content Placeholder 3"/>
          <p:cNvSpPr>
            <a:spLocks noGrp="1"/>
          </p:cNvSpPr>
          <p:nvPr>
            <p:ph sz="half" idx="2"/>
          </p:nvPr>
        </p:nvSpPr>
        <p:spPr/>
        <p:txBody>
          <a:bodyPr/>
          <a:lstStyle/>
          <a:p>
            <a:r>
              <a:t>1.5G/6G网络的高速度、低延迟特性可有效提升沉浸式人机交互的体验，降低延迟和卡顿现象。</a:t>
            </a:r>
          </a:p>
          <a:p>
            <a:r>
              <a:t>2.5G/6G网络的普及将为沉浸式人机交互技术的发展提供更多应用场景和商业机会。</a:t>
            </a:r>
          </a:p>
          <a:p>
            <a:r>
              <a:t>3.网络技术的不断提升将助力沉浸式人机交互技术的持续优化和创新。</a:t>
            </a:r>
          </a:p>
          <a:p/>
        </p:txBody>
      </p:sp>
      <p:sp>
        <p:nvSpPr>
          <p:cNvPr id="5" name="Text Placeholder 4"/>
          <p:cNvSpPr>
            <a:spLocks noGrp="1"/>
          </p:cNvSpPr>
          <p:nvPr>
            <p:ph type="body" idx="3"/>
          </p:nvPr>
        </p:nvSpPr>
        <p:spPr/>
        <p:txBody>
          <a:bodyPr/>
          <a:lstStyle/>
          <a:p>
            <a:r>
              <a:t>可穿戴设备与沉浸式人机交互技术的结合</a:t>
            </a:r>
          </a:p>
        </p:txBody>
      </p:sp>
      <p:sp>
        <p:nvSpPr>
          <p:cNvPr id="6" name="Content Placeholder 5"/>
          <p:cNvSpPr>
            <a:spLocks noGrp="1"/>
          </p:cNvSpPr>
          <p:nvPr>
            <p:ph sz="half" idx="4"/>
          </p:nvPr>
        </p:nvSpPr>
        <p:spPr/>
        <p:txBody>
          <a:bodyPr/>
          <a:lstStyle/>
          <a:p>
            <a:r>
              <a:t>1.可穿戴设备如智能手表、智能眼镜等可与沉浸式人机交互技术结合，提高用户体验和生活质量。</a:t>
            </a:r>
          </a:p>
          <a:p>
            <a:r>
              <a:t>2.可穿戴设备可为用户提供更为便捷、智能的沉浸式交互方式，如手势控制、语音控制等。</a:t>
            </a:r>
          </a:p>
          <a:p>
            <a:r>
              <a:t>3.随着可穿戴设备的不断发展和优化，未来将与沉浸式人机交互技术更加紧密地结合，创新出更多应用场景。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沉浸式人机交互应用场景</a:t>
            </a:r>
          </a:p>
        </p:txBody>
      </p:sp>
      <p:sp>
        <p:nvSpPr>
          <p:cNvPr id="3" name="Subtitle 2"/>
          <p:cNvSpPr>
            <a:spLocks noGrp="1"/>
          </p:cNvSpPr>
          <p:nvPr>
            <p:ph type="subTitle" idx="1"/>
          </p:nvPr>
        </p:nvSpPr>
        <p:spPr/>
        <p:txBody>
          <a:bodyPr/>
          <a:lstStyle/>
          <a:p>
            <a:r>
              <a:t>沉浸式人机交互体验</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沉浸式人机交互应用场景</a:t>
            </a:r>
          </a:p>
        </p:txBody>
      </p:sp>
      <p:sp>
        <p:nvSpPr>
          <p:cNvPr id="3" name="Text Placeholder 2"/>
          <p:cNvSpPr>
            <a:spLocks noGrp="1"/>
          </p:cNvSpPr>
          <p:nvPr>
            <p:ph type="body" idx="1"/>
          </p:nvPr>
        </p:nvSpPr>
        <p:spPr/>
        <p:txBody>
          <a:bodyPr/>
          <a:lstStyle/>
          <a:p>
            <a:r>
              <a:t>虚拟现实游戏</a:t>
            </a:r>
          </a:p>
        </p:txBody>
      </p:sp>
      <p:sp>
        <p:nvSpPr>
          <p:cNvPr id="4" name="Content Placeholder 3"/>
          <p:cNvSpPr>
            <a:spLocks noGrp="1"/>
          </p:cNvSpPr>
          <p:nvPr>
            <p:ph sz="half" idx="2"/>
          </p:nvPr>
        </p:nvSpPr>
        <p:spPr/>
        <p:txBody>
          <a:bodyPr/>
          <a:lstStyle/>
          <a:p>
            <a:r>
              <a:t>1.高度逼真的三维视觉和声音效果，使玩家仿佛身临其境，增强游戏的沉浸感。</a:t>
            </a:r>
          </a:p>
          <a:p>
            <a:r>
              <a:t>2.通过运动追踪和手势识别，实现玩家与游戏角色的无缝交互，提升游戏的交互性。</a:t>
            </a:r>
          </a:p>
          <a:p>
            <a:r>
              <a:t>3.虚拟现实游戏可以提供更加丰富和多样的游戏体验，提高游戏的娱乐性和吸引力。</a:t>
            </a:r>
          </a:p>
          <a:p/>
        </p:txBody>
      </p:sp>
      <p:sp>
        <p:nvSpPr>
          <p:cNvPr id="5" name="Text Placeholder 4"/>
          <p:cNvSpPr>
            <a:spLocks noGrp="1"/>
          </p:cNvSpPr>
          <p:nvPr>
            <p:ph type="body" idx="3"/>
          </p:nvPr>
        </p:nvSpPr>
        <p:spPr/>
        <p:txBody>
          <a:bodyPr/>
          <a:lstStyle/>
          <a:p>
            <a:r>
              <a:t>医疗培训模拟</a:t>
            </a:r>
          </a:p>
        </p:txBody>
      </p:sp>
      <p:sp>
        <p:nvSpPr>
          <p:cNvPr id="6" name="Content Placeholder 5"/>
          <p:cNvSpPr>
            <a:spLocks noGrp="1"/>
          </p:cNvSpPr>
          <p:nvPr>
            <p:ph sz="half" idx="4"/>
          </p:nvPr>
        </p:nvSpPr>
        <p:spPr/>
        <p:txBody>
          <a:bodyPr/>
          <a:lstStyle/>
          <a:p>
            <a:r>
              <a:t>1.提供高度逼真的手术模拟环境，使医生能够在无风险的情况下进行手术训练。</a:t>
            </a:r>
          </a:p>
          <a:p>
            <a:r>
              <a:t>2.通过人机交互，模拟各种手术情况，提高医生的手术技能和应对能力。</a:t>
            </a:r>
          </a:p>
          <a:p>
            <a:r>
              <a:t>3.医疗培训模拟可以降低培训成本，提高培训效率，为医生的职业发展提供支持。</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沉浸式人机交互应用场景</a:t>
            </a:r>
          </a:p>
        </p:txBody>
      </p:sp>
      <p:sp>
        <p:nvSpPr>
          <p:cNvPr id="3" name="Text Placeholder 2"/>
          <p:cNvSpPr>
            <a:spLocks noGrp="1"/>
          </p:cNvSpPr>
          <p:nvPr>
            <p:ph type="body" idx="1"/>
          </p:nvPr>
        </p:nvSpPr>
        <p:spPr/>
        <p:txBody>
          <a:bodyPr/>
          <a:lstStyle/>
          <a:p>
            <a:r>
              <a:t>工业设计</a:t>
            </a:r>
          </a:p>
        </p:txBody>
      </p:sp>
      <p:sp>
        <p:nvSpPr>
          <p:cNvPr id="4" name="Content Placeholder 3"/>
          <p:cNvSpPr>
            <a:spLocks noGrp="1"/>
          </p:cNvSpPr>
          <p:nvPr>
            <p:ph sz="half" idx="2"/>
          </p:nvPr>
        </p:nvSpPr>
        <p:spPr/>
        <p:txBody>
          <a:bodyPr/>
          <a:lstStyle/>
          <a:p>
            <a:r>
              <a:t>1.通过沉浸式人机交互，可以在虚拟环境中进行产品设计和测试，提高设计效率。</a:t>
            </a:r>
          </a:p>
          <a:p>
            <a:r>
              <a:t>2.沉浸式交互可以更加直观地展示设计效果，方便设计师进行修改和优化。</a:t>
            </a:r>
          </a:p>
          <a:p>
            <a:r>
              <a:t>3.工业设计中的沉浸式人机交互可以提高设计精度和产品质量，降低生产成本。</a:t>
            </a:r>
          </a:p>
          <a:p/>
        </p:txBody>
      </p:sp>
      <p:sp>
        <p:nvSpPr>
          <p:cNvPr id="5" name="Text Placeholder 4"/>
          <p:cNvSpPr>
            <a:spLocks noGrp="1"/>
          </p:cNvSpPr>
          <p:nvPr>
            <p:ph type="body" idx="3"/>
          </p:nvPr>
        </p:nvSpPr>
        <p:spPr/>
        <p:txBody>
          <a:bodyPr/>
          <a:lstStyle/>
          <a:p>
            <a:r>
              <a:t>教育培训</a:t>
            </a:r>
          </a:p>
        </p:txBody>
      </p:sp>
      <p:sp>
        <p:nvSpPr>
          <p:cNvPr id="6" name="Content Placeholder 5"/>
          <p:cNvSpPr>
            <a:spLocks noGrp="1"/>
          </p:cNvSpPr>
          <p:nvPr>
            <p:ph sz="half" idx="4"/>
          </p:nvPr>
        </p:nvSpPr>
        <p:spPr/>
        <p:txBody>
          <a:bodyPr/>
          <a:lstStyle/>
          <a:p>
            <a:r>
              <a:t>1.沉浸式人机交互可以提供更加生动、形象的教学环境，提高学生的学习兴趣和效果。</a:t>
            </a:r>
          </a:p>
          <a:p>
            <a:r>
              <a:t>2.通过虚拟现实和增强现实技术，可以模拟各种实验和场景，方便学生进行实践学习。</a:t>
            </a:r>
          </a:p>
          <a:p>
            <a:r>
              <a:t>3.教育培训中的沉浸式人机交互可以提高学生的实践能力和创新精神，培养高素质人才。</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沉浸式人机交互应用场景</a:t>
            </a:r>
          </a:p>
        </p:txBody>
      </p:sp>
      <p:sp>
        <p:nvSpPr>
          <p:cNvPr id="3" name="Text Placeholder 2"/>
          <p:cNvSpPr>
            <a:spLocks noGrp="1"/>
          </p:cNvSpPr>
          <p:nvPr>
            <p:ph type="body" idx="1"/>
          </p:nvPr>
        </p:nvSpPr>
        <p:spPr/>
        <p:txBody>
          <a:bodyPr/>
          <a:lstStyle/>
          <a:p>
            <a:r>
              <a:t>军事模拟</a:t>
            </a:r>
          </a:p>
        </p:txBody>
      </p:sp>
      <p:sp>
        <p:nvSpPr>
          <p:cNvPr id="4" name="Content Placeholder 3"/>
          <p:cNvSpPr>
            <a:spLocks noGrp="1"/>
          </p:cNvSpPr>
          <p:nvPr>
            <p:ph sz="half" idx="2"/>
          </p:nvPr>
        </p:nvSpPr>
        <p:spPr/>
        <p:txBody>
          <a:bodyPr/>
          <a:lstStyle/>
          <a:p>
            <a:r>
              <a:t>1.沉浸式人机交互可以提供高度逼真的军事模拟环境，提高军事训练的实战性和效果。</a:t>
            </a:r>
          </a:p>
          <a:p>
            <a:r>
              <a:t>2.通过模拟各种战斗场景和情况，可以提高军人的应对能力和作战水平。</a:t>
            </a:r>
          </a:p>
          <a:p>
            <a:r>
              <a:t>3.军事模拟中的沉浸式人机交互可以降低训练成本和风险，提高军事训练的效率和质量。</a:t>
            </a:r>
          </a:p>
          <a:p/>
        </p:txBody>
      </p:sp>
      <p:sp>
        <p:nvSpPr>
          <p:cNvPr id="5" name="Text Placeholder 4"/>
          <p:cNvSpPr>
            <a:spLocks noGrp="1"/>
          </p:cNvSpPr>
          <p:nvPr>
            <p:ph type="body" idx="3"/>
          </p:nvPr>
        </p:nvSpPr>
        <p:spPr/>
        <p:txBody>
          <a:bodyPr/>
          <a:lstStyle/>
          <a:p>
            <a:r>
              <a:t>智能家居</a:t>
            </a:r>
          </a:p>
        </p:txBody>
      </p:sp>
      <p:sp>
        <p:nvSpPr>
          <p:cNvPr id="6" name="Content Placeholder 5"/>
          <p:cNvSpPr>
            <a:spLocks noGrp="1"/>
          </p:cNvSpPr>
          <p:nvPr>
            <p:ph sz="half" idx="4"/>
          </p:nvPr>
        </p:nvSpPr>
        <p:spPr/>
        <p:txBody>
          <a:bodyPr/>
          <a:lstStyle/>
          <a:p>
            <a:r>
              <a:t>1.沉浸式人机交互可以实现更加智能、便捷的家居控制和管理，提高生活质量和舒适度。</a:t>
            </a:r>
          </a:p>
          <a:p>
            <a:r>
              <a:t>2.通过语音识别、手势控制等技术，可以实现更加自然、便捷的人机交互方式。</a:t>
            </a:r>
          </a:p>
          <a:p>
            <a:r>
              <a:t>3.智能家居中的沉浸式人机交互可以提高家居设备的智能化程度和用户体验，推动智能家居市场的发展。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沉浸式人机交互设计原则</a:t>
            </a:r>
          </a:p>
        </p:txBody>
      </p:sp>
      <p:sp>
        <p:nvSpPr>
          <p:cNvPr id="3" name="Subtitle 2"/>
          <p:cNvSpPr>
            <a:spLocks noGrp="1"/>
          </p:cNvSpPr>
          <p:nvPr>
            <p:ph type="subTitle" idx="1"/>
          </p:nvPr>
        </p:nvSpPr>
        <p:spPr/>
        <p:txBody>
          <a:bodyPr/>
          <a:lstStyle/>
          <a:p>
            <a:r>
              <a:t>沉浸式人机交互体验</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沉浸式人机交互设计原则</a:t>
            </a:r>
          </a:p>
        </p:txBody>
      </p:sp>
      <p:sp>
        <p:nvSpPr>
          <p:cNvPr id="3" name="Content Placeholder 2"/>
          <p:cNvSpPr>
            <a:spLocks noGrp="1"/>
          </p:cNvSpPr>
          <p:nvPr>
            <p:ph sz="half" idx="2"/>
          </p:nvPr>
        </p:nvSpPr>
        <p:spPr/>
        <p:txBody>
          <a:bodyPr/>
          <a:lstStyle/>
          <a:p>
            <a:r>
              <a:t>1.以用户为中心：沉浸式体验设计首先要考虑用户的需求和习惯，确保用户能够自然地与界面进行交互，提高用户体验。</a:t>
            </a:r>
          </a:p>
          <a:p>
            <a:r>
              <a:t>2.交互性：沉浸式体验设计需要强调交互性，使用户能够与虚拟环境进行互动，增强参与感和沉浸感。</a:t>
            </a:r>
          </a:p>
          <a:p>
            <a:r>
              <a:t>3.多感官设计：利用声音、触觉等多感官设计，让用户更全面地感受到沉浸式体验，提高用户体验。</a:t>
            </a:r>
          </a:p>
          <a:p/>
        </p:txBody>
      </p:sp>
      <p:sp>
        <p:nvSpPr>
          <p:cNvPr id="4" name="Text Placeholder 3"/>
          <p:cNvSpPr>
            <a:spLocks noGrp="1"/>
          </p:cNvSpPr>
          <p:nvPr>
            <p:ph type="body" idx="3"/>
          </p:nvPr>
        </p:nvSpPr>
        <p:spPr/>
        <p:txBody>
          <a:bodyPr/>
          <a:lstStyle/>
          <a:p>
            <a:r>
              <a:t>交互界面设计</a:t>
            </a:r>
          </a:p>
        </p:txBody>
      </p:sp>
      <p:sp>
        <p:nvSpPr>
          <p:cNvPr id="5" name="Content Placeholder 4"/>
          <p:cNvSpPr>
            <a:spLocks noGrp="1"/>
          </p:cNvSpPr>
          <p:nvPr>
            <p:ph sz="half" idx="4"/>
          </p:nvPr>
        </p:nvSpPr>
        <p:spPr/>
        <p:txBody>
          <a:bodyPr/>
          <a:lstStyle/>
          <a:p>
            <a:r>
              <a:t>1.简洁明了：交互界面应简洁明了，避免过多的信息和元素干扰用户体验。</a:t>
            </a:r>
          </a:p>
          <a:p>
            <a:r>
              <a:t>2.一致性：交互界面应保持一致的设计风格和交互方式，降低用户的学习成本。</a:t>
            </a:r>
          </a:p>
          <a:p>
            <a:r>
              <a:t>3.适应性：交互界面应适应不同的设备和平台，确保用户在不同场景下都能够获得良好的沉浸式体验。</a:t>
            </a:r>
          </a:p>
          <a:p/>
        </p:txBody>
      </p:sp>
      <p:sp>
        <p:nvSpPr>
          <p:cNvPr id="6" name="Text Placeholder 5"/>
          <p:cNvSpPr>
            <a:spLocks noGrp="1"/>
          </p:cNvSpPr>
          <p:nvPr>
            <p:ph type="body" idx="1"/>
          </p:nvPr>
        </p:nvSpPr>
        <p:spPr/>
        <p:txBody>
          <a:bodyPr/>
          <a:lstStyle/>
          <a:p>
            <a:r>
              <a:t>沉浸式体验设计</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沉浸式人机交互设计原则</a:t>
            </a:r>
          </a:p>
        </p:txBody>
      </p:sp>
      <p:sp>
        <p:nvSpPr>
          <p:cNvPr id="3" name="Text Placeholder 2"/>
          <p:cNvSpPr>
            <a:spLocks noGrp="1"/>
          </p:cNvSpPr>
          <p:nvPr>
            <p:ph type="body" idx="1"/>
          </p:nvPr>
        </p:nvSpPr>
        <p:spPr/>
        <p:txBody>
          <a:bodyPr/>
          <a:lstStyle/>
          <a:p>
            <a:r>
              <a:t>虚拟现实技术</a:t>
            </a:r>
          </a:p>
        </p:txBody>
      </p:sp>
      <p:sp>
        <p:nvSpPr>
          <p:cNvPr id="4" name="Content Placeholder 3"/>
          <p:cNvSpPr>
            <a:spLocks noGrp="1"/>
          </p:cNvSpPr>
          <p:nvPr>
            <p:ph sz="half" idx="2"/>
          </p:nvPr>
        </p:nvSpPr>
        <p:spPr/>
        <p:txBody>
          <a:bodyPr/>
          <a:lstStyle/>
          <a:p>
            <a:r>
              <a:t>1.高度仿真：虚拟现实技术应能够高度仿真真实环境，提高用户的沉浸感和参与感。</a:t>
            </a:r>
          </a:p>
          <a:p>
            <a:r>
              <a:t>2.实时交互：虚拟现实技术需要实现实时交互，使用户能够与虚拟环境进行互动，增强体验效果。</a:t>
            </a:r>
          </a:p>
          <a:p>
            <a:r>
              <a:t>3.舒适性：虚拟现实技术需要考虑用户的舒适性，避免长时间使用对用户造成不必要的负担。</a:t>
            </a:r>
          </a:p>
          <a:p/>
        </p:txBody>
      </p:sp>
      <p:sp>
        <p:nvSpPr>
          <p:cNvPr id="5" name="Text Placeholder 4"/>
          <p:cNvSpPr>
            <a:spLocks noGrp="1"/>
          </p:cNvSpPr>
          <p:nvPr>
            <p:ph type="body" idx="3"/>
          </p:nvPr>
        </p:nvSpPr>
        <p:spPr/>
        <p:txBody>
          <a:bodyPr/>
          <a:lstStyle/>
          <a:p>
            <a:r>
              <a:t>增强现实技术</a:t>
            </a:r>
          </a:p>
        </p:txBody>
      </p:sp>
      <p:sp>
        <p:nvSpPr>
          <p:cNvPr id="6" name="Content Placeholder 5"/>
          <p:cNvSpPr>
            <a:spLocks noGrp="1"/>
          </p:cNvSpPr>
          <p:nvPr>
            <p:ph sz="half" idx="4"/>
          </p:nvPr>
        </p:nvSpPr>
        <p:spPr/>
        <p:txBody>
          <a:bodyPr/>
          <a:lstStyle/>
          <a:p>
            <a:r>
              <a:t>1.结合现实：增强现实技术需要将虚拟元素与现实环境相结合，提高用户的感知和体验效果。</a:t>
            </a:r>
          </a:p>
          <a:p>
            <a:r>
              <a:t>2.精准定位：增强现实技术需要实现精准定位，确保虚拟元素能够准确地出现在合适的位置，提高用户体验。</a:t>
            </a:r>
          </a:p>
          <a:p>
            <a:r>
              <a:t>3.交互性：增强现实技术需要实现良好的交互性，使用户能够与虚拟元素进行互动，增强沉浸感和参与感。</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沉浸式人机交互实现方式</a:t>
            </a:r>
          </a:p>
        </p:txBody>
      </p:sp>
      <p:sp>
        <p:nvSpPr>
          <p:cNvPr id="3" name="Subtitle 2"/>
          <p:cNvSpPr>
            <a:spLocks noGrp="1"/>
          </p:cNvSpPr>
          <p:nvPr>
            <p:ph type="subTitle" idx="1"/>
          </p:nvPr>
        </p:nvSpPr>
        <p:spPr/>
        <p:txBody>
          <a:bodyPr/>
          <a:lstStyle/>
          <a:p>
            <a:r>
              <a:t>沉浸式人机交互体验</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https://d.book118.com/198063103042006023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沉浸式人机交互定义与概述</vt:lpstr>
      <vt:lpstr> 沉浸式人机交互定义与概述</vt:lpstr>
      <vt:lpstr> 沉浸式人机交互技术发展</vt:lpstr>
      <vt:lpstr> 沉浸式人机交互技术发展</vt:lpstr>
      <vt:lpstr> 沉浸式人机交互技术发展</vt:lpstr>
      <vt:lpstr> 沉浸式人机交互技术发展</vt:lpstr>
      <vt:lpstr> 沉浸式人机交互应用场景</vt:lpstr>
      <vt:lpstr> 沉浸式人机交互应用场景</vt:lpstr>
      <vt:lpstr> 沉浸式人机交互应用场景</vt:lpstr>
      <vt:lpstr> 沉浸式人机交互应用场景</vt:lpstr>
      <vt:lpstr> 沉浸式人机交互设计原则</vt:lpstr>
      <vt:lpstr> 沉浸式人机交互设计原则</vt:lpstr>
      <vt:lpstr> 沉浸式人机交互设计原则</vt:lpstr>
      <vt:lpstr> 沉浸式人机交互实现方式</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2024-08-29T19:23:53.570</cp:lastPrinted>
  <dcterms:created xsi:type="dcterms:W3CDTF">2024-08-29T11:23:53Z</dcterms:created>
  <dcterms:modified xsi:type="dcterms:W3CDTF">2024-08-29T11:23:55Z</dcterms:modified>
</cp:coreProperties>
</file>