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9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424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10" Type="http://schemas.openxmlformats.org/officeDocument/2006/relationships/tags" Target="../tags/tag83.xml" /><Relationship Id="rId100" Type="http://schemas.openxmlformats.org/officeDocument/2006/relationships/tags" Target="../tags/tag173.xml" /><Relationship Id="rId101" Type="http://schemas.openxmlformats.org/officeDocument/2006/relationships/tags" Target="../tags/tag174.xml" /><Relationship Id="rId102" Type="http://schemas.openxmlformats.org/officeDocument/2006/relationships/tags" Target="../tags/tag175.xml" /><Relationship Id="rId103" Type="http://schemas.openxmlformats.org/officeDocument/2006/relationships/tags" Target="../tags/tag176.xml" /><Relationship Id="rId104" Type="http://schemas.openxmlformats.org/officeDocument/2006/relationships/tags" Target="../tags/tag177.xml" /><Relationship Id="rId105" Type="http://schemas.openxmlformats.org/officeDocument/2006/relationships/tags" Target="../tags/tag178.xml" /><Relationship Id="rId106" Type="http://schemas.openxmlformats.org/officeDocument/2006/relationships/tags" Target="../tags/tag179.xml" /><Relationship Id="rId107" Type="http://schemas.openxmlformats.org/officeDocument/2006/relationships/tags" Target="../tags/tag180.xml" /><Relationship Id="rId108" Type="http://schemas.openxmlformats.org/officeDocument/2006/relationships/tags" Target="../tags/tag181.xml" /><Relationship Id="rId109" Type="http://schemas.openxmlformats.org/officeDocument/2006/relationships/tags" Target="../tags/tag182.xml" /><Relationship Id="rId11" Type="http://schemas.openxmlformats.org/officeDocument/2006/relationships/tags" Target="../tags/tag84.xml" /><Relationship Id="rId110" Type="http://schemas.openxmlformats.org/officeDocument/2006/relationships/tags" Target="../tags/tag183.xml" /><Relationship Id="rId111" Type="http://schemas.openxmlformats.org/officeDocument/2006/relationships/tags" Target="../tags/tag184.xml" /><Relationship Id="rId112" Type="http://schemas.openxmlformats.org/officeDocument/2006/relationships/tags" Target="../tags/tag185.xml" /><Relationship Id="rId113" Type="http://schemas.openxmlformats.org/officeDocument/2006/relationships/tags" Target="../tags/tag186.xml" /><Relationship Id="rId114" Type="http://schemas.openxmlformats.org/officeDocument/2006/relationships/tags" Target="../tags/tag187.xml" /><Relationship Id="rId115" Type="http://schemas.openxmlformats.org/officeDocument/2006/relationships/tags" Target="../tags/tag188.xml" /><Relationship Id="rId116" Type="http://schemas.openxmlformats.org/officeDocument/2006/relationships/slideMaster" Target="../slideMasters/slideMaster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tags" Target="../tags/tag75.xml" /><Relationship Id="rId20" Type="http://schemas.openxmlformats.org/officeDocument/2006/relationships/tags" Target="../tags/tag93.xml" /><Relationship Id="rId21" Type="http://schemas.openxmlformats.org/officeDocument/2006/relationships/tags" Target="../tags/tag94.xml" /><Relationship Id="rId22" Type="http://schemas.openxmlformats.org/officeDocument/2006/relationships/tags" Target="../tags/tag95.xml" /><Relationship Id="rId23" Type="http://schemas.openxmlformats.org/officeDocument/2006/relationships/tags" Target="../tags/tag96.xml" /><Relationship Id="rId24" Type="http://schemas.openxmlformats.org/officeDocument/2006/relationships/tags" Target="../tags/tag97.xml" /><Relationship Id="rId25" Type="http://schemas.openxmlformats.org/officeDocument/2006/relationships/tags" Target="../tags/tag98.xml" /><Relationship Id="rId26" Type="http://schemas.openxmlformats.org/officeDocument/2006/relationships/tags" Target="../tags/tag99.xml" /><Relationship Id="rId27" Type="http://schemas.openxmlformats.org/officeDocument/2006/relationships/tags" Target="../tags/tag100.xml" /><Relationship Id="rId28" Type="http://schemas.openxmlformats.org/officeDocument/2006/relationships/tags" Target="../tags/tag101.xml" /><Relationship Id="rId29" Type="http://schemas.openxmlformats.org/officeDocument/2006/relationships/tags" Target="../tags/tag102.xml" /><Relationship Id="rId3" Type="http://schemas.openxmlformats.org/officeDocument/2006/relationships/tags" Target="../tags/tag76.xml" /><Relationship Id="rId30" Type="http://schemas.openxmlformats.org/officeDocument/2006/relationships/tags" Target="../tags/tag103.xml" /><Relationship Id="rId31" Type="http://schemas.openxmlformats.org/officeDocument/2006/relationships/tags" Target="../tags/tag104.xml" /><Relationship Id="rId32" Type="http://schemas.openxmlformats.org/officeDocument/2006/relationships/tags" Target="../tags/tag105.xml" /><Relationship Id="rId33" Type="http://schemas.openxmlformats.org/officeDocument/2006/relationships/tags" Target="../tags/tag106.xml" /><Relationship Id="rId34" Type="http://schemas.openxmlformats.org/officeDocument/2006/relationships/tags" Target="../tags/tag107.xml" /><Relationship Id="rId35" Type="http://schemas.openxmlformats.org/officeDocument/2006/relationships/tags" Target="../tags/tag108.xml" /><Relationship Id="rId36" Type="http://schemas.openxmlformats.org/officeDocument/2006/relationships/tags" Target="../tags/tag109.xml" /><Relationship Id="rId37" Type="http://schemas.openxmlformats.org/officeDocument/2006/relationships/tags" Target="../tags/tag110.xml" /><Relationship Id="rId38" Type="http://schemas.openxmlformats.org/officeDocument/2006/relationships/tags" Target="../tags/tag111.xml" /><Relationship Id="rId39" Type="http://schemas.openxmlformats.org/officeDocument/2006/relationships/tags" Target="../tags/tag112.xml" /><Relationship Id="rId4" Type="http://schemas.openxmlformats.org/officeDocument/2006/relationships/tags" Target="../tags/tag77.xml" /><Relationship Id="rId40" Type="http://schemas.openxmlformats.org/officeDocument/2006/relationships/tags" Target="../tags/tag113.xml" /><Relationship Id="rId41" Type="http://schemas.openxmlformats.org/officeDocument/2006/relationships/tags" Target="../tags/tag114.xml" /><Relationship Id="rId42" Type="http://schemas.openxmlformats.org/officeDocument/2006/relationships/tags" Target="../tags/tag115.xml" /><Relationship Id="rId43" Type="http://schemas.openxmlformats.org/officeDocument/2006/relationships/tags" Target="../tags/tag116.xml" /><Relationship Id="rId44" Type="http://schemas.openxmlformats.org/officeDocument/2006/relationships/tags" Target="../tags/tag117.xml" /><Relationship Id="rId45" Type="http://schemas.openxmlformats.org/officeDocument/2006/relationships/tags" Target="../tags/tag118.xml" /><Relationship Id="rId46" Type="http://schemas.openxmlformats.org/officeDocument/2006/relationships/tags" Target="../tags/tag119.xml" /><Relationship Id="rId47" Type="http://schemas.openxmlformats.org/officeDocument/2006/relationships/tags" Target="../tags/tag120.xml" /><Relationship Id="rId48" Type="http://schemas.openxmlformats.org/officeDocument/2006/relationships/tags" Target="../tags/tag121.xml" /><Relationship Id="rId49" Type="http://schemas.openxmlformats.org/officeDocument/2006/relationships/tags" Target="../tags/tag122.xml" /><Relationship Id="rId5" Type="http://schemas.openxmlformats.org/officeDocument/2006/relationships/tags" Target="../tags/tag78.xml" /><Relationship Id="rId50" Type="http://schemas.openxmlformats.org/officeDocument/2006/relationships/tags" Target="../tags/tag123.xml" /><Relationship Id="rId51" Type="http://schemas.openxmlformats.org/officeDocument/2006/relationships/tags" Target="../tags/tag124.xml" /><Relationship Id="rId52" Type="http://schemas.openxmlformats.org/officeDocument/2006/relationships/tags" Target="../tags/tag125.xml" /><Relationship Id="rId53" Type="http://schemas.openxmlformats.org/officeDocument/2006/relationships/tags" Target="../tags/tag126.xml" /><Relationship Id="rId54" Type="http://schemas.openxmlformats.org/officeDocument/2006/relationships/tags" Target="../tags/tag127.xml" /><Relationship Id="rId55" Type="http://schemas.openxmlformats.org/officeDocument/2006/relationships/tags" Target="../tags/tag128.xml" /><Relationship Id="rId56" Type="http://schemas.openxmlformats.org/officeDocument/2006/relationships/tags" Target="../tags/tag129.xml" /><Relationship Id="rId57" Type="http://schemas.openxmlformats.org/officeDocument/2006/relationships/tags" Target="../tags/tag130.xml" /><Relationship Id="rId58" Type="http://schemas.openxmlformats.org/officeDocument/2006/relationships/tags" Target="../tags/tag131.xml" /><Relationship Id="rId59" Type="http://schemas.openxmlformats.org/officeDocument/2006/relationships/tags" Target="../tags/tag132.xml" /><Relationship Id="rId6" Type="http://schemas.openxmlformats.org/officeDocument/2006/relationships/tags" Target="../tags/tag79.xml" /><Relationship Id="rId60" Type="http://schemas.openxmlformats.org/officeDocument/2006/relationships/tags" Target="../tags/tag133.xml" /><Relationship Id="rId61" Type="http://schemas.openxmlformats.org/officeDocument/2006/relationships/tags" Target="../tags/tag134.xml" /><Relationship Id="rId62" Type="http://schemas.openxmlformats.org/officeDocument/2006/relationships/tags" Target="../tags/tag135.xml" /><Relationship Id="rId63" Type="http://schemas.openxmlformats.org/officeDocument/2006/relationships/tags" Target="../tags/tag136.xml" /><Relationship Id="rId64" Type="http://schemas.openxmlformats.org/officeDocument/2006/relationships/tags" Target="../tags/tag137.xml" /><Relationship Id="rId65" Type="http://schemas.openxmlformats.org/officeDocument/2006/relationships/tags" Target="../tags/tag138.xml" /><Relationship Id="rId66" Type="http://schemas.openxmlformats.org/officeDocument/2006/relationships/tags" Target="../tags/tag139.xml" /><Relationship Id="rId67" Type="http://schemas.openxmlformats.org/officeDocument/2006/relationships/tags" Target="../tags/tag140.xml" /><Relationship Id="rId68" Type="http://schemas.openxmlformats.org/officeDocument/2006/relationships/tags" Target="../tags/tag141.xml" /><Relationship Id="rId69" Type="http://schemas.openxmlformats.org/officeDocument/2006/relationships/tags" Target="../tags/tag142.xml" /><Relationship Id="rId7" Type="http://schemas.openxmlformats.org/officeDocument/2006/relationships/tags" Target="../tags/tag80.xml" /><Relationship Id="rId70" Type="http://schemas.openxmlformats.org/officeDocument/2006/relationships/tags" Target="../tags/tag143.xml" /><Relationship Id="rId71" Type="http://schemas.openxmlformats.org/officeDocument/2006/relationships/tags" Target="../tags/tag144.xml" /><Relationship Id="rId72" Type="http://schemas.openxmlformats.org/officeDocument/2006/relationships/tags" Target="../tags/tag145.xml" /><Relationship Id="rId73" Type="http://schemas.openxmlformats.org/officeDocument/2006/relationships/tags" Target="../tags/tag146.xml" /><Relationship Id="rId74" Type="http://schemas.openxmlformats.org/officeDocument/2006/relationships/tags" Target="../tags/tag147.xml" /><Relationship Id="rId75" Type="http://schemas.openxmlformats.org/officeDocument/2006/relationships/tags" Target="../tags/tag148.xml" /><Relationship Id="rId76" Type="http://schemas.openxmlformats.org/officeDocument/2006/relationships/tags" Target="../tags/tag149.xml" /><Relationship Id="rId77" Type="http://schemas.openxmlformats.org/officeDocument/2006/relationships/tags" Target="../tags/tag150.xml" /><Relationship Id="rId78" Type="http://schemas.openxmlformats.org/officeDocument/2006/relationships/tags" Target="../tags/tag151.xml" /><Relationship Id="rId79" Type="http://schemas.openxmlformats.org/officeDocument/2006/relationships/tags" Target="../tags/tag152.xml" /><Relationship Id="rId8" Type="http://schemas.openxmlformats.org/officeDocument/2006/relationships/tags" Target="../tags/tag81.xml" /><Relationship Id="rId80" Type="http://schemas.openxmlformats.org/officeDocument/2006/relationships/tags" Target="../tags/tag153.xml" /><Relationship Id="rId81" Type="http://schemas.openxmlformats.org/officeDocument/2006/relationships/tags" Target="../tags/tag154.xml" /><Relationship Id="rId82" Type="http://schemas.openxmlformats.org/officeDocument/2006/relationships/tags" Target="../tags/tag155.xml" /><Relationship Id="rId83" Type="http://schemas.openxmlformats.org/officeDocument/2006/relationships/tags" Target="../tags/tag156.xml" /><Relationship Id="rId84" Type="http://schemas.openxmlformats.org/officeDocument/2006/relationships/tags" Target="../tags/tag157.xml" /><Relationship Id="rId85" Type="http://schemas.openxmlformats.org/officeDocument/2006/relationships/tags" Target="../tags/tag158.xml" /><Relationship Id="rId86" Type="http://schemas.openxmlformats.org/officeDocument/2006/relationships/tags" Target="../tags/tag159.xml" /><Relationship Id="rId87" Type="http://schemas.openxmlformats.org/officeDocument/2006/relationships/tags" Target="../tags/tag160.xml" /><Relationship Id="rId88" Type="http://schemas.openxmlformats.org/officeDocument/2006/relationships/tags" Target="../tags/tag161.xml" /><Relationship Id="rId89" Type="http://schemas.openxmlformats.org/officeDocument/2006/relationships/tags" Target="../tags/tag162.xml" /><Relationship Id="rId9" Type="http://schemas.openxmlformats.org/officeDocument/2006/relationships/tags" Target="../tags/tag82.xml" /><Relationship Id="rId90" Type="http://schemas.openxmlformats.org/officeDocument/2006/relationships/tags" Target="../tags/tag163.xml" /><Relationship Id="rId91" Type="http://schemas.openxmlformats.org/officeDocument/2006/relationships/tags" Target="../tags/tag164.xml" /><Relationship Id="rId92" Type="http://schemas.openxmlformats.org/officeDocument/2006/relationships/tags" Target="../tags/tag165.xml" /><Relationship Id="rId93" Type="http://schemas.openxmlformats.org/officeDocument/2006/relationships/tags" Target="../tags/tag166.xml" /><Relationship Id="rId94" Type="http://schemas.openxmlformats.org/officeDocument/2006/relationships/tags" Target="../tags/tag167.xml" /><Relationship Id="rId95" Type="http://schemas.openxmlformats.org/officeDocument/2006/relationships/tags" Target="../tags/tag168.xml" /><Relationship Id="rId96" Type="http://schemas.openxmlformats.org/officeDocument/2006/relationships/tags" Target="../tags/tag169.xml" /><Relationship Id="rId97" Type="http://schemas.openxmlformats.org/officeDocument/2006/relationships/tags" Target="../tags/tag170.xml" /><Relationship Id="rId98" Type="http://schemas.openxmlformats.org/officeDocument/2006/relationships/tags" Target="../tags/tag171.xml" /><Relationship Id="rId99" Type="http://schemas.openxmlformats.org/officeDocument/2006/relationships/tags" Target="../tags/tag17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9.xml" /><Relationship Id="rId10" Type="http://schemas.openxmlformats.org/officeDocument/2006/relationships/tags" Target="../tags/tag198.xml" /><Relationship Id="rId11" Type="http://schemas.openxmlformats.org/officeDocument/2006/relationships/tags" Target="../tags/tag199.xml" /><Relationship Id="rId12" Type="http://schemas.openxmlformats.org/officeDocument/2006/relationships/tags" Target="../tags/tag200.xml" /><Relationship Id="rId13" Type="http://schemas.openxmlformats.org/officeDocument/2006/relationships/tags" Target="../tags/tag201.xml" /><Relationship Id="rId14" Type="http://schemas.openxmlformats.org/officeDocument/2006/relationships/tags" Target="../tags/tag202.xml" /><Relationship Id="rId15" Type="http://schemas.openxmlformats.org/officeDocument/2006/relationships/tags" Target="../tags/tag203.xml" /><Relationship Id="rId16" Type="http://schemas.openxmlformats.org/officeDocument/2006/relationships/tags" Target="../tags/tag204.xml" /><Relationship Id="rId17" Type="http://schemas.openxmlformats.org/officeDocument/2006/relationships/tags" Target="../tags/tag205.xml" /><Relationship Id="rId18" Type="http://schemas.openxmlformats.org/officeDocument/2006/relationships/tags" Target="../tags/tag206.xml" /><Relationship Id="rId19" Type="http://schemas.openxmlformats.org/officeDocument/2006/relationships/tags" Target="../tags/tag207.xml" /><Relationship Id="rId2" Type="http://schemas.openxmlformats.org/officeDocument/2006/relationships/tags" Target="../tags/tag190.xml" /><Relationship Id="rId20" Type="http://schemas.openxmlformats.org/officeDocument/2006/relationships/tags" Target="../tags/tag208.xml" /><Relationship Id="rId21" Type="http://schemas.openxmlformats.org/officeDocument/2006/relationships/tags" Target="../tags/tag209.xml" /><Relationship Id="rId22" Type="http://schemas.openxmlformats.org/officeDocument/2006/relationships/tags" Target="../tags/tag210.xml" /><Relationship Id="rId23" Type="http://schemas.openxmlformats.org/officeDocument/2006/relationships/tags" Target="../tags/tag211.xml" /><Relationship Id="rId24" Type="http://schemas.openxmlformats.org/officeDocument/2006/relationships/tags" Target="../tags/tag212.xml" /><Relationship Id="rId25" Type="http://schemas.openxmlformats.org/officeDocument/2006/relationships/tags" Target="../tags/tag213.xml" /><Relationship Id="rId26" Type="http://schemas.openxmlformats.org/officeDocument/2006/relationships/tags" Target="../tags/tag214.xml" /><Relationship Id="rId27" Type="http://schemas.openxmlformats.org/officeDocument/2006/relationships/tags" Target="../tags/tag215.xml" /><Relationship Id="rId28" Type="http://schemas.openxmlformats.org/officeDocument/2006/relationships/tags" Target="../tags/tag216.xml" /><Relationship Id="rId29" Type="http://schemas.openxmlformats.org/officeDocument/2006/relationships/tags" Target="../tags/tag217.xml" /><Relationship Id="rId3" Type="http://schemas.openxmlformats.org/officeDocument/2006/relationships/tags" Target="../tags/tag191.xml" /><Relationship Id="rId30" Type="http://schemas.openxmlformats.org/officeDocument/2006/relationships/tags" Target="../tags/tag218.xml" /><Relationship Id="rId31" Type="http://schemas.openxmlformats.org/officeDocument/2006/relationships/tags" Target="../tags/tag219.xml" /><Relationship Id="rId32" Type="http://schemas.openxmlformats.org/officeDocument/2006/relationships/tags" Target="../tags/tag220.xml" /><Relationship Id="rId33" Type="http://schemas.openxmlformats.org/officeDocument/2006/relationships/tags" Target="../tags/tag221.xml" /><Relationship Id="rId34" Type="http://schemas.openxmlformats.org/officeDocument/2006/relationships/tags" Target="../tags/tag222.xml" /><Relationship Id="rId35" Type="http://schemas.openxmlformats.org/officeDocument/2006/relationships/tags" Target="../tags/tag223.xml" /><Relationship Id="rId36" Type="http://schemas.openxmlformats.org/officeDocument/2006/relationships/tags" Target="../tags/tag224.xml" /><Relationship Id="rId37" Type="http://schemas.openxmlformats.org/officeDocument/2006/relationships/tags" Target="../tags/tag225.xml" /><Relationship Id="rId38" Type="http://schemas.openxmlformats.org/officeDocument/2006/relationships/tags" Target="../tags/tag226.xml" /><Relationship Id="rId39" Type="http://schemas.openxmlformats.org/officeDocument/2006/relationships/tags" Target="../tags/tag227.xml" /><Relationship Id="rId4" Type="http://schemas.openxmlformats.org/officeDocument/2006/relationships/tags" Target="../tags/tag192.xml" /><Relationship Id="rId40" Type="http://schemas.openxmlformats.org/officeDocument/2006/relationships/tags" Target="../tags/tag228.xml" /><Relationship Id="rId41" Type="http://schemas.openxmlformats.org/officeDocument/2006/relationships/tags" Target="../tags/tag229.xml" /><Relationship Id="rId42" Type="http://schemas.openxmlformats.org/officeDocument/2006/relationships/tags" Target="../tags/tag230.xml" /><Relationship Id="rId43" Type="http://schemas.openxmlformats.org/officeDocument/2006/relationships/tags" Target="../tags/tag231.xml" /><Relationship Id="rId44" Type="http://schemas.openxmlformats.org/officeDocument/2006/relationships/tags" Target="../tags/tag232.xml" /><Relationship Id="rId45" Type="http://schemas.openxmlformats.org/officeDocument/2006/relationships/tags" Target="../tags/tag233.xml" /><Relationship Id="rId46" Type="http://schemas.openxmlformats.org/officeDocument/2006/relationships/tags" Target="../tags/tag234.xml" /><Relationship Id="rId47" Type="http://schemas.openxmlformats.org/officeDocument/2006/relationships/tags" Target="../tags/tag235.xml" /><Relationship Id="rId48" Type="http://schemas.openxmlformats.org/officeDocument/2006/relationships/tags" Target="../tags/tag236.xml" /><Relationship Id="rId49" Type="http://schemas.openxmlformats.org/officeDocument/2006/relationships/tags" Target="../tags/tag237.xml" /><Relationship Id="rId5" Type="http://schemas.openxmlformats.org/officeDocument/2006/relationships/tags" Target="../tags/tag193.xml" /><Relationship Id="rId50" Type="http://schemas.openxmlformats.org/officeDocument/2006/relationships/tags" Target="../tags/tag238.xml" /><Relationship Id="rId51" Type="http://schemas.openxmlformats.org/officeDocument/2006/relationships/tags" Target="../tags/tag239.xml" /><Relationship Id="rId52" Type="http://schemas.openxmlformats.org/officeDocument/2006/relationships/tags" Target="../tags/tag240.xml" /><Relationship Id="rId53" Type="http://schemas.openxmlformats.org/officeDocument/2006/relationships/tags" Target="../tags/tag241.xml" /><Relationship Id="rId54" Type="http://schemas.openxmlformats.org/officeDocument/2006/relationships/tags" Target="../tags/tag242.xml" /><Relationship Id="rId55" Type="http://schemas.openxmlformats.org/officeDocument/2006/relationships/tags" Target="../tags/tag243.xml" /><Relationship Id="rId56" Type="http://schemas.openxmlformats.org/officeDocument/2006/relationships/tags" Target="../tags/tag244.xml" /><Relationship Id="rId57" Type="http://schemas.openxmlformats.org/officeDocument/2006/relationships/tags" Target="../tags/tag245.xml" /><Relationship Id="rId58" Type="http://schemas.openxmlformats.org/officeDocument/2006/relationships/tags" Target="../tags/tag246.xml" /><Relationship Id="rId59" Type="http://schemas.openxmlformats.org/officeDocument/2006/relationships/tags" Target="../tags/tag247.xml" /><Relationship Id="rId6" Type="http://schemas.openxmlformats.org/officeDocument/2006/relationships/tags" Target="../tags/tag194.xml" /><Relationship Id="rId60" Type="http://schemas.openxmlformats.org/officeDocument/2006/relationships/tags" Target="../tags/tag248.xml" /><Relationship Id="rId61" Type="http://schemas.openxmlformats.org/officeDocument/2006/relationships/tags" Target="../tags/tag249.xml" /><Relationship Id="rId62" Type="http://schemas.openxmlformats.org/officeDocument/2006/relationships/tags" Target="../tags/tag250.xml" /><Relationship Id="rId63" Type="http://schemas.openxmlformats.org/officeDocument/2006/relationships/tags" Target="../tags/tag251.xml" /><Relationship Id="rId64" Type="http://schemas.openxmlformats.org/officeDocument/2006/relationships/tags" Target="../tags/tag252.xml" /><Relationship Id="rId65" Type="http://schemas.openxmlformats.org/officeDocument/2006/relationships/tags" Target="../tags/tag253.xml" /><Relationship Id="rId66" Type="http://schemas.openxmlformats.org/officeDocument/2006/relationships/tags" Target="../tags/tag254.xml" /><Relationship Id="rId67" Type="http://schemas.openxmlformats.org/officeDocument/2006/relationships/tags" Target="../tags/tag255.xml" /><Relationship Id="rId68" Type="http://schemas.openxmlformats.org/officeDocument/2006/relationships/tags" Target="../tags/tag256.xml" /><Relationship Id="rId69" Type="http://schemas.openxmlformats.org/officeDocument/2006/relationships/tags" Target="../tags/tag257.xml" /><Relationship Id="rId7" Type="http://schemas.openxmlformats.org/officeDocument/2006/relationships/tags" Target="../tags/tag195.xml" /><Relationship Id="rId70" Type="http://schemas.openxmlformats.org/officeDocument/2006/relationships/tags" Target="../tags/tag258.xml" /><Relationship Id="rId71" Type="http://schemas.openxmlformats.org/officeDocument/2006/relationships/tags" Target="../tags/tag259.xml" /><Relationship Id="rId72" Type="http://schemas.openxmlformats.org/officeDocument/2006/relationships/tags" Target="../tags/tag260.xml" /><Relationship Id="rId73" Type="http://schemas.openxmlformats.org/officeDocument/2006/relationships/tags" Target="../tags/tag261.xml" /><Relationship Id="rId74" Type="http://schemas.openxmlformats.org/officeDocument/2006/relationships/tags" Target="../tags/tag262.xml" /><Relationship Id="rId75" Type="http://schemas.openxmlformats.org/officeDocument/2006/relationships/slideMaster" Target="../slideMasters/slideMaster2.xml" /><Relationship Id="rId8" Type="http://schemas.openxmlformats.org/officeDocument/2006/relationships/tags" Target="../tags/tag196.xml" /><Relationship Id="rId9" Type="http://schemas.openxmlformats.org/officeDocument/2006/relationships/tags" Target="../tags/tag19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3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9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tags" Target="../tags/tag27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1.xml" /><Relationship Id="rId2" Type="http://schemas.openxmlformats.org/officeDocument/2006/relationships/tags" Target="../tags/tag282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2.xml" /><Relationship Id="rId2" Type="http://schemas.openxmlformats.org/officeDocument/2006/relationships/tags" Target="../tags/tag293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tags" Target="../tags/tag312.xml" /><Relationship Id="rId17" Type="http://schemas.openxmlformats.org/officeDocument/2006/relationships/tags" Target="../tags/tag313.xml" /><Relationship Id="rId18" Type="http://schemas.openxmlformats.org/officeDocument/2006/relationships/tags" Target="../tags/tag314.xml" /><Relationship Id="rId19" Type="http://schemas.openxmlformats.org/officeDocument/2006/relationships/tags" Target="../tags/tag315.xml" /><Relationship Id="rId2" Type="http://schemas.openxmlformats.org/officeDocument/2006/relationships/tags" Target="../tags/tag298.xml" /><Relationship Id="rId20" Type="http://schemas.openxmlformats.org/officeDocument/2006/relationships/tags" Target="../tags/tag316.xml" /><Relationship Id="rId21" Type="http://schemas.openxmlformats.org/officeDocument/2006/relationships/tags" Target="../tags/tag317.xml" /><Relationship Id="rId22" Type="http://schemas.openxmlformats.org/officeDocument/2006/relationships/tags" Target="../tags/tag318.xml" /><Relationship Id="rId23" Type="http://schemas.openxmlformats.org/officeDocument/2006/relationships/tags" Target="../tags/tag319.xml" /><Relationship Id="rId24" Type="http://schemas.openxmlformats.org/officeDocument/2006/relationships/tags" Target="../tags/tag320.xml" /><Relationship Id="rId25" Type="http://schemas.openxmlformats.org/officeDocument/2006/relationships/tags" Target="../tags/tag321.xml" /><Relationship Id="rId26" Type="http://schemas.openxmlformats.org/officeDocument/2006/relationships/tags" Target="../tags/tag322.xml" /><Relationship Id="rId27" Type="http://schemas.openxmlformats.org/officeDocument/2006/relationships/tags" Target="../tags/tag323.xml" /><Relationship Id="rId28" Type="http://schemas.openxmlformats.org/officeDocument/2006/relationships/tags" Target="../tags/tag324.xml" /><Relationship Id="rId29" Type="http://schemas.openxmlformats.org/officeDocument/2006/relationships/tags" Target="../tags/tag325.xml" /><Relationship Id="rId3" Type="http://schemas.openxmlformats.org/officeDocument/2006/relationships/tags" Target="../tags/tag299.xml" /><Relationship Id="rId30" Type="http://schemas.openxmlformats.org/officeDocument/2006/relationships/tags" Target="../tags/tag326.xml" /><Relationship Id="rId31" Type="http://schemas.openxmlformats.org/officeDocument/2006/relationships/tags" Target="../tags/tag327.xml" /><Relationship Id="rId32" Type="http://schemas.openxmlformats.org/officeDocument/2006/relationships/tags" Target="../tags/tag328.xml" /><Relationship Id="rId33" Type="http://schemas.openxmlformats.org/officeDocument/2006/relationships/tags" Target="../tags/tag329.xml" /><Relationship Id="rId34" Type="http://schemas.openxmlformats.org/officeDocument/2006/relationships/tags" Target="../tags/tag330.xml" /><Relationship Id="rId35" Type="http://schemas.openxmlformats.org/officeDocument/2006/relationships/tags" Target="../tags/tag331.xml" /><Relationship Id="rId36" Type="http://schemas.openxmlformats.org/officeDocument/2006/relationships/tags" Target="../tags/tag332.xml" /><Relationship Id="rId37" Type="http://schemas.openxmlformats.org/officeDocument/2006/relationships/tags" Target="../tags/tag333.xml" /><Relationship Id="rId38" Type="http://schemas.openxmlformats.org/officeDocument/2006/relationships/tags" Target="../tags/tag334.xml" /><Relationship Id="rId39" Type="http://schemas.openxmlformats.org/officeDocument/2006/relationships/tags" Target="../tags/tag335.xml" /><Relationship Id="rId4" Type="http://schemas.openxmlformats.org/officeDocument/2006/relationships/tags" Target="../tags/tag300.xml" /><Relationship Id="rId40" Type="http://schemas.openxmlformats.org/officeDocument/2006/relationships/tags" Target="../tags/tag336.xml" /><Relationship Id="rId41" Type="http://schemas.openxmlformats.org/officeDocument/2006/relationships/tags" Target="../tags/tag337.xml" /><Relationship Id="rId42" Type="http://schemas.openxmlformats.org/officeDocument/2006/relationships/tags" Target="../tags/tag338.xml" /><Relationship Id="rId43" Type="http://schemas.openxmlformats.org/officeDocument/2006/relationships/tags" Target="../tags/tag339.xml" /><Relationship Id="rId44" Type="http://schemas.openxmlformats.org/officeDocument/2006/relationships/tags" Target="../tags/tag340.xml" /><Relationship Id="rId45" Type="http://schemas.openxmlformats.org/officeDocument/2006/relationships/tags" Target="../tags/tag341.xml" /><Relationship Id="rId46" Type="http://schemas.openxmlformats.org/officeDocument/2006/relationships/tags" Target="../tags/tag342.xml" /><Relationship Id="rId47" Type="http://schemas.openxmlformats.org/officeDocument/2006/relationships/tags" Target="../tags/tag343.xml" /><Relationship Id="rId48" Type="http://schemas.openxmlformats.org/officeDocument/2006/relationships/tags" Target="../tags/tag344.xml" /><Relationship Id="rId49" Type="http://schemas.openxmlformats.org/officeDocument/2006/relationships/tags" Target="../tags/tag345.xml" /><Relationship Id="rId5" Type="http://schemas.openxmlformats.org/officeDocument/2006/relationships/tags" Target="../tags/tag301.xml" /><Relationship Id="rId50" Type="http://schemas.openxmlformats.org/officeDocument/2006/relationships/tags" Target="../tags/tag346.xml" /><Relationship Id="rId51" Type="http://schemas.openxmlformats.org/officeDocument/2006/relationships/tags" Target="../tags/tag347.xml" /><Relationship Id="rId52" Type="http://schemas.openxmlformats.org/officeDocument/2006/relationships/tags" Target="../tags/tag348.xml" /><Relationship Id="rId53" Type="http://schemas.openxmlformats.org/officeDocument/2006/relationships/tags" Target="../tags/tag349.xml" /><Relationship Id="rId54" Type="http://schemas.openxmlformats.org/officeDocument/2006/relationships/tags" Target="../tags/tag350.xml" /><Relationship Id="rId55" Type="http://schemas.openxmlformats.org/officeDocument/2006/relationships/tags" Target="../tags/tag351.xml" /><Relationship Id="rId56" Type="http://schemas.openxmlformats.org/officeDocument/2006/relationships/tags" Target="../tags/tag352.xml" /><Relationship Id="rId57" Type="http://schemas.openxmlformats.org/officeDocument/2006/relationships/tags" Target="../tags/tag353.xml" /><Relationship Id="rId58" Type="http://schemas.openxmlformats.org/officeDocument/2006/relationships/tags" Target="../tags/tag354.xml" /><Relationship Id="rId59" Type="http://schemas.openxmlformats.org/officeDocument/2006/relationships/tags" Target="../tags/tag355.xml" /><Relationship Id="rId6" Type="http://schemas.openxmlformats.org/officeDocument/2006/relationships/tags" Target="../tags/tag302.xml" /><Relationship Id="rId60" Type="http://schemas.openxmlformats.org/officeDocument/2006/relationships/tags" Target="../tags/tag356.xml" /><Relationship Id="rId61" Type="http://schemas.openxmlformats.org/officeDocument/2006/relationships/tags" Target="../tags/tag357.xml" /><Relationship Id="rId62" Type="http://schemas.openxmlformats.org/officeDocument/2006/relationships/tags" Target="../tags/tag358.xml" /><Relationship Id="rId63" Type="http://schemas.openxmlformats.org/officeDocument/2006/relationships/tags" Target="../tags/tag359.xml" /><Relationship Id="rId64" Type="http://schemas.openxmlformats.org/officeDocument/2006/relationships/tags" Target="../tags/tag360.xml" /><Relationship Id="rId65" Type="http://schemas.openxmlformats.org/officeDocument/2006/relationships/tags" Target="../tags/tag361.xml" /><Relationship Id="rId66" Type="http://schemas.openxmlformats.org/officeDocument/2006/relationships/tags" Target="../tags/tag362.xml" /><Relationship Id="rId67" Type="http://schemas.openxmlformats.org/officeDocument/2006/relationships/tags" Target="../tags/tag363.xml" /><Relationship Id="rId68" Type="http://schemas.openxmlformats.org/officeDocument/2006/relationships/tags" Target="../tags/tag364.xml" /><Relationship Id="rId69" Type="http://schemas.openxmlformats.org/officeDocument/2006/relationships/tags" Target="../tags/tag365.xml" /><Relationship Id="rId7" Type="http://schemas.openxmlformats.org/officeDocument/2006/relationships/tags" Target="../tags/tag303.xml" /><Relationship Id="rId70" Type="http://schemas.openxmlformats.org/officeDocument/2006/relationships/tags" Target="../tags/tag366.xml" /><Relationship Id="rId71" Type="http://schemas.openxmlformats.org/officeDocument/2006/relationships/tags" Target="../tags/tag367.xml" /><Relationship Id="rId72" Type="http://schemas.openxmlformats.org/officeDocument/2006/relationships/tags" Target="../tags/tag368.xml" /><Relationship Id="rId73" Type="http://schemas.openxmlformats.org/officeDocument/2006/relationships/tags" Target="../tags/tag369.xml" /><Relationship Id="rId74" Type="http://schemas.openxmlformats.org/officeDocument/2006/relationships/tags" Target="../tags/tag370.xml" /><Relationship Id="rId75" Type="http://schemas.openxmlformats.org/officeDocument/2006/relationships/tags" Target="../tags/tag371.xml" /><Relationship Id="rId76" Type="http://schemas.openxmlformats.org/officeDocument/2006/relationships/tags" Target="../tags/tag372.xml" /><Relationship Id="rId77" Type="http://schemas.openxmlformats.org/officeDocument/2006/relationships/tags" Target="../tags/tag373.xml" /><Relationship Id="rId78" Type="http://schemas.openxmlformats.org/officeDocument/2006/relationships/tags" Target="../tags/tag374.xml" /><Relationship Id="rId79" Type="http://schemas.openxmlformats.org/officeDocument/2006/relationships/slideMaster" Target="../slideMasters/slideMaster2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485017-7784-4119-99EF-D4E0A1E06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378F6A-968D-41D5-908C-CC34E5490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9E47D-E71E-4ACD-9749-C27C969D1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8C968E-3663-471B-BB7A-504812BB2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49CA07-2D3D-4675-9F27-EC31F84185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99A677-5C54-437D-82C7-2699BA167D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28D6FA-4D24-4196-A9AB-D6A5CCF54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3825CF-D4C6-4B08-B06A-7F77D4721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1C3B96-BE19-47F0-AD5A-4355C6FEF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1F03AD-7DF0-477B-AE66-5F43226CB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2ECDA0-1B24-4270-A1E4-8EED8CB3D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3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3" h="418876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29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0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3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8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0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09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89" h="449428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0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7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7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2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3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6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lang="zh-CN" altLang="en-US"/>
              <a:t>标题</a:t>
            </a:r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7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lIns="144000" rIns="0"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编辑母版标题样式</a:t>
            </a:r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lIns="108000" r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编号</a:t>
            </a:r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4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6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6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7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3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0" h="2089467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39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7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4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599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09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lang="en-US" altLang="zh-CN"/>
            </a:br>
            <a:r>
              <a:rPr lang="zh-CN" altLang="en-US"/>
              <a:t>此处编辑</a:t>
            </a:r>
            <a:br>
              <a:rPr lang="en-US" altLang="zh-CN"/>
            </a:br>
            <a:r>
              <a:rPr lang="zh-CN" altLang="en-US"/>
              <a:t>母版标题样式</a:t>
            </a:r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公司名占位符</a:t>
            </a:r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383.xml" /><Relationship Id="rId21" Type="http://schemas.openxmlformats.org/officeDocument/2006/relationships/tags" Target="../tags/tag384.xml" /><Relationship Id="rId22" Type="http://schemas.openxmlformats.org/officeDocument/2006/relationships/tags" Target="../tags/tag385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>2024/1/20</a:t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975" r:id="rId2"/>
    <p:sldLayoutId id="2147484976" r:id="rId3"/>
    <p:sldLayoutId id="2147484977" r:id="rId4"/>
    <p:sldLayoutId id="2147484978" r:id="rId5"/>
    <p:sldLayoutId id="2147484979" r:id="rId6"/>
    <p:sldLayoutId id="2147484980" r:id="rId7"/>
    <p:sldLayoutId id="2147484981" r:id="rId8"/>
    <p:sldLayoutId id="2147484982" r:id="rId9"/>
    <p:sldLayoutId id="2147484983" r:id="rId10"/>
    <p:sldLayoutId id="214748498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tags" Target="../tags/tag386.xml" /><Relationship Id="rId20" Type="http://schemas.openxmlformats.org/officeDocument/2006/relationships/tags" Target="../tags/tag404.xml" /><Relationship Id="rId21" Type="http://schemas.openxmlformats.org/officeDocument/2006/relationships/tags" Target="../tags/tag405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406.xml" /><Relationship Id="rId4" Type="http://schemas.openxmlformats.org/officeDocument/2006/relationships/tags" Target="../tags/tag407.xml" /><Relationship Id="rId5" Type="http://schemas.openxmlformats.org/officeDocument/2006/relationships/tags" Target="../tags/tag4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20.xml" /><Relationship Id="rId11" Type="http://schemas.openxmlformats.org/officeDocument/2006/relationships/tags" Target="../tags/tag421.xml" /><Relationship Id="rId12" Type="http://schemas.openxmlformats.org/officeDocument/2006/relationships/tags" Target="../tags/tag422.xml" /><Relationship Id="rId13" Type="http://schemas.openxmlformats.org/officeDocument/2006/relationships/tags" Target="../tags/tag423.xml" /><Relationship Id="rId2" Type="http://schemas.openxmlformats.org/officeDocument/2006/relationships/tags" Target="../tags/tag412.xml" /><Relationship Id="rId3" Type="http://schemas.openxmlformats.org/officeDocument/2006/relationships/tags" Target="../tags/tag413.xml" /><Relationship Id="rId4" Type="http://schemas.openxmlformats.org/officeDocument/2006/relationships/tags" Target="../tags/tag414.xml" /><Relationship Id="rId5" Type="http://schemas.openxmlformats.org/officeDocument/2006/relationships/tags" Target="../tags/tag415.xml" /><Relationship Id="rId6" Type="http://schemas.openxmlformats.org/officeDocument/2006/relationships/tags" Target="../tags/tag416.xml" /><Relationship Id="rId7" Type="http://schemas.openxmlformats.org/officeDocument/2006/relationships/tags" Target="../tags/tag417.xml" /><Relationship Id="rId8" Type="http://schemas.openxmlformats.org/officeDocument/2006/relationships/tags" Target="../tags/tag418.xml" /><Relationship Id="rId9" Type="http://schemas.openxmlformats.org/officeDocument/2006/relationships/tags" Target="../tags/tag4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6400205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lstStyle/>
          <a:p>
            <a:r>
              <a:rPr lang="en-US" altLang="zh-CN"/>
              <a:t>目录</a:t>
            </a:r>
          </a:p>
        </p:txBody>
      </p:sp>
      <p:sp>
        <p:nvSpPr>
          <p:cNvPr id="1049564" name="矩形: 圆角 9"/>
          <p:cNvSpPr/>
          <p:nvPr>
            <p:custDataLst>
              <p:tags r:id="rId3"/>
            </p:custDataLst>
          </p:nvPr>
        </p:nvSpPr>
        <p:spPr>
          <a:xfrm>
            <a:off x="6492318" y="367512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66" name="序号"/>
          <p:cNvSpPr txBox="1"/>
          <p:nvPr>
            <p:custDataLst>
              <p:tags r:id="rId4"/>
            </p:custDataLst>
          </p:nvPr>
        </p:nvSpPr>
        <p:spPr>
          <a:xfrm>
            <a:off x="6661636" y="428200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1049568" name="项标题"/>
          <p:cNvSpPr txBox="1"/>
          <p:nvPr>
            <p:custDataLst>
              <p:tags r:id="rId5"/>
            </p:custDataLst>
          </p:nvPr>
        </p:nvSpPr>
        <p:spPr>
          <a:xfrm>
            <a:off x="7722423" y="428200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</a:p>
        </p:txBody>
      </p:sp>
      <p:sp>
        <p:nvSpPr>
          <p:cNvPr id="1049570" name="矩形: 圆角 10"/>
          <p:cNvSpPr/>
          <p:nvPr>
            <p:custDataLst>
              <p:tags r:id="rId6"/>
            </p:custDataLst>
          </p:nvPr>
        </p:nvSpPr>
        <p:spPr>
          <a:xfrm>
            <a:off x="6492318" y="1412295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2" name="序号"/>
          <p:cNvSpPr txBox="1"/>
          <p:nvPr>
            <p:custDataLst>
              <p:tags r:id="rId7"/>
            </p:custDataLst>
          </p:nvPr>
        </p:nvSpPr>
        <p:spPr>
          <a:xfrm>
            <a:off x="6661636" y="1472983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1049574" name="项标题"/>
          <p:cNvSpPr txBox="1"/>
          <p:nvPr>
            <p:custDataLst>
              <p:tags r:id="rId8"/>
            </p:custDataLst>
          </p:nvPr>
        </p:nvSpPr>
        <p:spPr>
          <a:xfrm>
            <a:off x="7722423" y="147298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周界围栏的定义和作用</a:t>
            </a:r>
          </a:p>
        </p:txBody>
      </p:sp>
      <p:sp>
        <p:nvSpPr>
          <p:cNvPr id="1049576" name="矩形: 圆角 1"/>
          <p:cNvSpPr/>
          <p:nvPr>
            <p:custDataLst>
              <p:tags r:id="rId9"/>
            </p:custDataLst>
          </p:nvPr>
        </p:nvSpPr>
        <p:spPr>
          <a:xfrm>
            <a:off x="6492318" y="2457078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78" name="序号"/>
          <p:cNvSpPr txBox="1"/>
          <p:nvPr>
            <p:custDataLst>
              <p:tags r:id="rId10"/>
            </p:custDataLst>
          </p:nvPr>
        </p:nvSpPr>
        <p:spPr>
          <a:xfrm>
            <a:off x="6661636" y="2517766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1049580" name="项标题"/>
          <p:cNvSpPr txBox="1"/>
          <p:nvPr>
            <p:custDataLst>
              <p:tags r:id="rId11"/>
            </p:custDataLst>
          </p:nvPr>
        </p:nvSpPr>
        <p:spPr>
          <a:xfrm>
            <a:off x="7722423" y="2517766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周界围栏的种类和特点</a:t>
            </a:r>
          </a:p>
        </p:txBody>
      </p:sp>
      <p:sp>
        <p:nvSpPr>
          <p:cNvPr id="1049582" name="矩形: 圆角 6"/>
          <p:cNvSpPr/>
          <p:nvPr>
            <p:custDataLst>
              <p:tags r:id="rId12"/>
            </p:custDataLst>
          </p:nvPr>
        </p:nvSpPr>
        <p:spPr>
          <a:xfrm>
            <a:off x="6492318" y="3501861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4" name="序号"/>
          <p:cNvSpPr txBox="1"/>
          <p:nvPr>
            <p:custDataLst>
              <p:tags r:id="rId13"/>
            </p:custDataLst>
          </p:nvPr>
        </p:nvSpPr>
        <p:spPr>
          <a:xfrm>
            <a:off x="6661636" y="3562549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1049586" name="项标题"/>
          <p:cNvSpPr txBox="1"/>
          <p:nvPr>
            <p:custDataLst>
              <p:tags r:id="rId14"/>
            </p:custDataLst>
          </p:nvPr>
        </p:nvSpPr>
        <p:spPr>
          <a:xfrm>
            <a:off x="7722423" y="3562549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周界围栏的管理规定和要求</a:t>
            </a:r>
          </a:p>
        </p:txBody>
      </p:sp>
      <p:sp>
        <p:nvSpPr>
          <p:cNvPr id="1049588" name="矩形: 圆角 14"/>
          <p:cNvSpPr/>
          <p:nvPr>
            <p:custDataLst>
              <p:tags r:id="rId15"/>
            </p:custDataLst>
          </p:nvPr>
        </p:nvSpPr>
        <p:spPr>
          <a:xfrm>
            <a:off x="6492318" y="4546644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0" name="序号"/>
          <p:cNvSpPr txBox="1"/>
          <p:nvPr>
            <p:custDataLst>
              <p:tags r:id="rId16"/>
            </p:custDataLst>
          </p:nvPr>
        </p:nvSpPr>
        <p:spPr>
          <a:xfrm>
            <a:off x="6661636" y="4607332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</a:p>
        </p:txBody>
      </p:sp>
      <p:sp>
        <p:nvSpPr>
          <p:cNvPr id="1049592" name="项标题"/>
          <p:cNvSpPr txBox="1"/>
          <p:nvPr>
            <p:custDataLst>
              <p:tags r:id="rId17"/>
            </p:custDataLst>
          </p:nvPr>
        </p:nvSpPr>
        <p:spPr>
          <a:xfrm>
            <a:off x="7722423" y="4607332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周界围栏的安装和设置</a:t>
            </a:r>
          </a:p>
        </p:txBody>
      </p:sp>
      <p:sp>
        <p:nvSpPr>
          <p:cNvPr id="1049594" name="矩形: 圆角 17"/>
          <p:cNvSpPr/>
          <p:nvPr>
            <p:custDataLst>
              <p:tags r:id="rId18"/>
            </p:custDataLst>
          </p:nvPr>
        </p:nvSpPr>
        <p:spPr>
          <a:xfrm>
            <a:off x="6492318" y="5591425"/>
            <a:ext cx="5119200" cy="9385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96" name="序号"/>
          <p:cNvSpPr txBox="1"/>
          <p:nvPr>
            <p:custDataLst>
              <p:tags r:id="rId19"/>
            </p:custDataLst>
          </p:nvPr>
        </p:nvSpPr>
        <p:spPr>
          <a:xfrm>
            <a:off x="6661636" y="5652113"/>
            <a:ext cx="817200" cy="817200"/>
          </a:xfrm>
          <a:prstGeom prst="round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</a:p>
        </p:txBody>
      </p:sp>
      <p:sp>
        <p:nvSpPr>
          <p:cNvPr id="1049598" name="项标题"/>
          <p:cNvSpPr txBox="1"/>
          <p:nvPr>
            <p:custDataLst>
              <p:tags r:id="rId20"/>
            </p:custDataLst>
          </p:nvPr>
        </p:nvSpPr>
        <p:spPr>
          <a:xfrm>
            <a:off x="7722423" y="5652113"/>
            <a:ext cx="3889095" cy="81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周界围栏的维护和使用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单击编辑章节标题</a:t>
            </a:r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1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周界围栏的定义和作用</a:t>
            </a:r>
          </a:p>
        </p:txBody>
      </p:sp>
      <p:sp>
        <p:nvSpPr>
          <p:cNvPr id="1050406" name="文本占位符 2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altLang="zh-CN"/>
              <a:t>2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507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</a:t>
            </a:r>
          </a:p>
        </p:txBody>
      </p:sp>
      <p:sp>
        <p:nvSpPr>
          <p:cNvPr id="1050728" name="矩形 3"/>
          <p:cNvSpPr/>
          <p:nvPr>
            <p:custDataLst>
              <p:tags r:id="rId2"/>
            </p:custDataLst>
          </p:nvPr>
        </p:nvSpPr>
        <p:spPr>
          <a:xfrm>
            <a:off x="1392635" y="1141153"/>
            <a:ext cx="9961228" cy="1095209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30" name="矩形 13"/>
          <p:cNvSpPr/>
          <p:nvPr>
            <p:custDataLst>
              <p:tags r:id="rId3"/>
            </p:custDataLst>
          </p:nvPr>
        </p:nvSpPr>
        <p:spPr>
          <a:xfrm>
            <a:off x="838200" y="1141153"/>
            <a:ext cx="270145" cy="1095209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32" name="文本框 4"/>
          <p:cNvSpPr txBox="1"/>
          <p:nvPr>
            <p:custDataLst>
              <p:tags r:id="rId4"/>
            </p:custDataLst>
          </p:nvPr>
        </p:nvSpPr>
        <p:spPr>
          <a:xfrm>
            <a:off x="1677849" y="1235781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周界围栏：在建筑工地施工现场设置的，用于隔离施工现场与外部环境的屏障。</a:t>
            </a:r>
          </a:p>
        </p:txBody>
      </p:sp>
      <p:sp>
        <p:nvSpPr>
          <p:cNvPr id="1050734" name="矩形 39"/>
          <p:cNvSpPr/>
          <p:nvPr>
            <p:custDataLst>
              <p:tags r:id="rId5"/>
            </p:custDataLst>
          </p:nvPr>
        </p:nvSpPr>
        <p:spPr>
          <a:xfrm>
            <a:off x="1392635" y="2441276"/>
            <a:ext cx="9961228" cy="1095209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36" name="矩形 5"/>
          <p:cNvSpPr/>
          <p:nvPr>
            <p:custDataLst>
              <p:tags r:id="rId6"/>
            </p:custDataLst>
          </p:nvPr>
        </p:nvSpPr>
        <p:spPr>
          <a:xfrm>
            <a:off x="838200" y="2441276"/>
            <a:ext cx="270145" cy="10952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38" name="文本框 41"/>
          <p:cNvSpPr txBox="1"/>
          <p:nvPr>
            <p:custDataLst>
              <p:tags r:id="rId7"/>
            </p:custDataLst>
          </p:nvPr>
        </p:nvSpPr>
        <p:spPr>
          <a:xfrm>
            <a:off x="1677849" y="2535903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目的：防止施工现场的噪音、灰尘、废弃物等对周围环境造成影响，同时防止外部人员进入施工现场，确保施工安全。</a:t>
            </a:r>
          </a:p>
        </p:txBody>
      </p:sp>
      <p:sp>
        <p:nvSpPr>
          <p:cNvPr id="1050740" name="矩形 12"/>
          <p:cNvSpPr/>
          <p:nvPr>
            <p:custDataLst>
              <p:tags r:id="rId8"/>
            </p:custDataLst>
          </p:nvPr>
        </p:nvSpPr>
        <p:spPr>
          <a:xfrm>
            <a:off x="1392635" y="3741399"/>
            <a:ext cx="9961228" cy="1095209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42" name="矩形 17"/>
          <p:cNvSpPr/>
          <p:nvPr>
            <p:custDataLst>
              <p:tags r:id="rId9"/>
            </p:custDataLst>
          </p:nvPr>
        </p:nvSpPr>
        <p:spPr>
          <a:xfrm>
            <a:off x="838200" y="3741399"/>
            <a:ext cx="270145" cy="1095209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44" name="文本框 19"/>
          <p:cNvSpPr txBox="1"/>
          <p:nvPr>
            <p:custDataLst>
              <p:tags r:id="rId10"/>
            </p:custDataLst>
          </p:nvPr>
        </p:nvSpPr>
        <p:spPr>
          <a:xfrm>
            <a:off x="1677849" y="3836026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材料：通常采用金属、塑料、木材等材料制作，具有一定的强度和耐久性。</a:t>
            </a:r>
          </a:p>
        </p:txBody>
      </p:sp>
      <p:sp>
        <p:nvSpPr>
          <p:cNvPr id="1050746" name="矩形 49"/>
          <p:cNvSpPr/>
          <p:nvPr>
            <p:custDataLst>
              <p:tags r:id="rId11"/>
            </p:custDataLst>
          </p:nvPr>
        </p:nvSpPr>
        <p:spPr>
          <a:xfrm>
            <a:off x="1392635" y="5040855"/>
            <a:ext cx="9961228" cy="1095209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48" name="矩形 26"/>
          <p:cNvSpPr/>
          <p:nvPr>
            <p:custDataLst>
              <p:tags r:id="rId12"/>
            </p:custDataLst>
          </p:nvPr>
        </p:nvSpPr>
        <p:spPr>
          <a:xfrm>
            <a:off x="838200" y="5040855"/>
            <a:ext cx="270145" cy="1095209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750" name="文本框 27"/>
          <p:cNvSpPr txBox="1"/>
          <p:nvPr>
            <p:custDataLst>
              <p:tags r:id="rId13"/>
            </p:custDataLst>
          </p:nvPr>
        </p:nvSpPr>
        <p:spPr>
          <a:xfrm>
            <a:off x="1677849" y="5135482"/>
            <a:ext cx="9531143" cy="9060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高度：根据施工现场的实际情况，周界围栏的高度会有所不同，一般不低于1.8米。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https://d.book118.com/198064002051006035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3"/>
  <p:tag name="KSO_WM_UNIT_INDEX" val="43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4"/>
  <p:tag name="KSO_WM_UNIT_INDEX" val="44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5"/>
  <p:tag name="KSO_WM_UNIT_INDEX" val="45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6"/>
  <p:tag name="KSO_WM_UNIT_INDEX" val="46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7"/>
  <p:tag name="KSO_WM_UNIT_INDEX" val="47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8"/>
  <p:tag name="KSO_WM_UNIT_INDEX" val="48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9"/>
  <p:tag name="KSO_WM_UNIT_INDEX" val="49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0"/>
  <p:tag name="KSO_WM_UNIT_INDEX" val="50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1"/>
  <p:tag name="KSO_WM_UNIT_INDEX" val="51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2"/>
  <p:tag name="KSO_WM_UNIT_INDEX" val="5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3"/>
  <p:tag name="KSO_WM_UNIT_INDEX" val="5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4"/>
  <p:tag name="KSO_WM_UNIT_INDEX" val="5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5"/>
  <p:tag name="KSO_WM_UNIT_INDEX" val="5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6"/>
  <p:tag name="KSO_WM_UNIT_INDEX" val="56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7"/>
  <p:tag name="KSO_WM_UNIT_INDEX" val="57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8"/>
  <p:tag name="KSO_WM_UNIT_INDEX" val="58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9"/>
  <p:tag name="KSO_WM_UNIT_INDEX" val="59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0"/>
  <p:tag name="KSO_WM_UNIT_INDEX" val="60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1"/>
  <p:tag name="KSO_WM_UNIT_INDEX" val="61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2"/>
  <p:tag name="KSO_WM_UNIT_INDEX" val="62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3"/>
  <p:tag name="KSO_WM_UNIT_INDEX" val="63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4"/>
  <p:tag name="KSO_WM_UNIT_INDEX" val="64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5"/>
  <p:tag name="KSO_WM_UNIT_INDEX" val="65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6"/>
  <p:tag name="KSO_WM_UNIT_INDEX" val="66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7"/>
  <p:tag name="KSO_WM_UNIT_INDEX" val="6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8"/>
  <p:tag name="KSO_WM_UNIT_INDEX" val="68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9"/>
  <p:tag name="KSO_WM_UNIT_INDEX" val="69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0"/>
  <p:tag name="KSO_WM_UNIT_INDEX" val="70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1"/>
  <p:tag name="KSO_WM_UNIT_INDEX" val="71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2"/>
  <p:tag name="KSO_WM_UNIT_INDEX" val="7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3"/>
  <p:tag name="KSO_WM_UNIT_INDEX" val="73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4"/>
  <p:tag name="KSO_WM_UNIT_INDEX" val="7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5"/>
  <p:tag name="KSO_WM_UNIT_INDEX" val="75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6"/>
  <p:tag name="KSO_WM_UNIT_INDEX" val="76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7"/>
  <p:tag name="KSO_WM_UNIT_INDEX" val="77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8"/>
  <p:tag name="KSO_WM_UNIT_INDEX" val="7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9"/>
  <p:tag name="KSO_WM_UNIT_INDEX" val="79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0"/>
  <p:tag name="KSO_WM_UNIT_INDEX" val="80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1"/>
  <p:tag name="KSO_WM_UNIT_INDEX" val="8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2"/>
  <p:tag name="KSO_WM_UNIT_INDEX" val="8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3"/>
  <p:tag name="KSO_WM_UNIT_INDEX" val="83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4"/>
  <p:tag name="KSO_WM_UNIT_INDEX" val="84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5"/>
  <p:tag name="KSO_WM_UNIT_INDEX" val="85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6"/>
  <p:tag name="KSO_WM_UNIT_INDEX" val="86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7"/>
  <p:tag name="KSO_WM_UNIT_INDEX" val="87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8"/>
  <p:tag name="KSO_WM_UNIT_INDEX" val="88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9"/>
  <p:tag name="KSO_WM_UNIT_INDEX" val="89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0"/>
  <p:tag name="KSO_WM_UNIT_INDEX" val="90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1"/>
  <p:tag name="KSO_WM_UNIT_INDEX" val="91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2"/>
  <p:tag name="KSO_WM_UNIT_INDEX" val="92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3"/>
  <p:tag name="KSO_WM_UNIT_INDEX" val="93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4"/>
  <p:tag name="KSO_WM_UNIT_INDEX" val="94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5"/>
  <p:tag name="KSO_WM_UNIT_INDEX" val="95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6"/>
  <p:tag name="KSO_WM_UNIT_INDEX" val="96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7"/>
  <p:tag name="KSO_WM_UNIT_INDEX" val="97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8"/>
  <p:tag name="KSO_WM_UNIT_INDEX" val="98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9"/>
  <p:tag name="KSO_WM_UNIT_INDEX" val="99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0"/>
  <p:tag name="KSO_WM_UNIT_INDEX" val="100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1"/>
  <p:tag name="KSO_WM_UNIT_INDEX" val="101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2"/>
  <p:tag name="KSO_WM_UNIT_INDEX" val="102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3"/>
  <p:tag name="KSO_WM_UNIT_INDEX" val="103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4"/>
  <p:tag name="KSO_WM_UNIT_INDEX" val="104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5"/>
  <p:tag name="KSO_WM_UNIT_INDEX" val="10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6"/>
  <p:tag name="KSO_WM_UNIT_INDEX" val="106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7"/>
  <p:tag name="KSO_WM_UNIT_INDEX" val="107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8"/>
  <p:tag name="KSO_WM_UNIT_INDEX" val="108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9"/>
  <p:tag name="KSO_WM_UNIT_INDEX" val="109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0"/>
  <p:tag name="KSO_WM_UNIT_INDEX" val="110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1"/>
  <p:tag name="KSO_WM_UNIT_INDEX" val="111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63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58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  <p:tag name="KSO_WM_TEMPLATE_THUMBS_INDEX" val="1、9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3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2"/>
  <p:tag name="KSO_WM_UNIT_INDEX" val="1_1_2"/>
  <p:tag name="KSO_WM_UNIT_LAYERLEVEL" val="1_1_1"/>
  <p:tag name="KSO_WM_UNIT_TYPE" val="l_h_i"/>
</p:tagLst>
</file>

<file path=ppt/tags/tag3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1_1"/>
  <p:tag name="KSO_WM_UNIT_INDEX" val="1_1_1"/>
  <p:tag name="KSO_WM_UNIT_LAYERLEVEL" val="1_1_1"/>
  <p:tag name="KSO_WM_UNIT_TYPE" val="l_h_i"/>
</p:tagLst>
</file>

<file path=ppt/tags/tag3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2"/>
  <p:tag name="KSO_WM_UNIT_INDEX" val="1_2_2"/>
  <p:tag name="KSO_WM_UNIT_LAYERLEVEL" val="1_1_1"/>
  <p:tag name="KSO_WM_UNIT_TYPE" val="l_h_i"/>
</p:tagLst>
</file>

<file path=ppt/tags/tag3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2_1"/>
  <p:tag name="KSO_WM_UNIT_INDEX" val="1_2_1"/>
  <p:tag name="KSO_WM_UNIT_LAYERLEVEL" val="1_1_1"/>
  <p:tag name="KSO_WM_UNIT_TYPE" val="l_h_i"/>
</p:tagLst>
</file>

<file path=ppt/tags/tag3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2"/>
  <p:tag name="KSO_WM_UNIT_INDEX" val="1_3_2"/>
  <p:tag name="KSO_WM_UNIT_LAYERLEVEL" val="1_1_1"/>
  <p:tag name="KSO_WM_UNIT_TYPE" val="l_h_i"/>
</p:tagLst>
</file>

<file path=ppt/tags/tag3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3_1"/>
  <p:tag name="KSO_WM_UNIT_INDEX" val="1_3_1"/>
  <p:tag name="KSO_WM_UNIT_LAYERLEVEL" val="1_1_1"/>
  <p:tag name="KSO_WM_UNIT_TYPE" val="l_h_i"/>
</p:tagLst>
</file>

<file path=ppt/tags/tag3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2"/>
  <p:tag name="KSO_WM_UNIT_INDEX" val="1_4_2"/>
  <p:tag name="KSO_WM_UNIT_LAYERLEVEL" val="1_1_1"/>
  <p:tag name="KSO_WM_UNIT_TYPE" val="l_h_i"/>
</p:tagLst>
</file>

<file path=ppt/tags/tag3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4_1"/>
  <p:tag name="KSO_WM_UNIT_INDEX" val="1_4_1"/>
  <p:tag name="KSO_WM_UNIT_LAYERLEVEL" val="1_1_1"/>
  <p:tag name="KSO_WM_UNIT_TYPE" val="l_h_i"/>
</p:tagLst>
</file>

<file path=ppt/tags/tag3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3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2"/>
  <p:tag name="KSO_WM_UNIT_INDEX" val="1_5_2"/>
  <p:tag name="KSO_WM_UNIT_LAYERLEVEL" val="1_1_1"/>
  <p:tag name="KSO_WM_UNIT_TYPE" val="l_h_i"/>
</p:tagLst>
</file>

<file path=ppt/tags/tag4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5_1"/>
  <p:tag name="KSO_WM_UNIT_INDEX" val="1_5_1"/>
  <p:tag name="KSO_WM_UNIT_LAYERLEVEL" val="1_1_1"/>
  <p:tag name="KSO_WM_UNIT_TYPE" val="l_h_i"/>
</p:tagLst>
</file>

<file path=ppt/tags/tag4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2"/>
  <p:tag name="KSO_WM_UNIT_INDEX" val="1_6_2"/>
  <p:tag name="KSO_WM_UNIT_LAYERLEVEL" val="1_1_1"/>
  <p:tag name="KSO_WM_UNIT_TYPE" val="l_h_i"/>
</p:tagLst>
</file>

<file path=ppt/tags/tag4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i*1_6_1"/>
  <p:tag name="KSO_WM_UNIT_INDEX" val="1_6_1"/>
  <p:tag name="KSO_WM_UNIT_LAYERLEVEL" val="1_1_1"/>
  <p:tag name="KSO_WM_UNIT_TYPE" val="l_h_i"/>
</p:tagLst>
</file>

<file path=ppt/tags/tag4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85.2353543307087,&quot;width&quot;:403.0866141732283}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08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0"/>
  <p:tag name="KSO_WM_UNIT_DIAGRAM_ISNUMVISUAL" val="0"/>
  <p:tag name="KSO_WM_UNIT_DIAGRAM_ISREFERUNIT" val="0"/>
  <p:tag name="KSO_WM_UNIT_HIGHLIGHT" val="0"/>
  <p:tag name="KSO_WM_UNIT_ID" val="custom202309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编辑章节标题"/>
  <p:tag name="KSO_WM_UNIT_TYPE" val="a"/>
  <p:tag name="KSO_WM_UNIT_VALUE" val="22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8"/>
  <p:tag name="KSO_WM_UNIT_COMPATIBLE" val="1"/>
  <p:tag name="KSO_WM_UNIT_DIAGRAM_ISNUMVISUAL" val="0"/>
  <p:tag name="KSO_WM_UNIT_DIAGRAM_ISREFERUNIT" val="0"/>
  <p:tag name="KSO_WM_UNIT_HIGHLIGHT" val="0"/>
  <p:tag name="KSO_WM_UNIT_ID" val="custom20230988_7*e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PART 01"/>
  <p:tag name="KSO_WM_UNIT_TYPE" val="e"/>
  <p:tag name="KSO_WM_UNIT_VALUE" val="5"/>
</p:tagLst>
</file>

<file path=ppt/tags/tag411.xml><?xml version="1.0" encoding="utf-8"?>
<p:tagLst xmlns:p="http://schemas.openxmlformats.org/presentationml/2006/main">
  <p:tag name="KSO_WM_BEAUTIFY_FLAG" val="#wm#"/>
  <p:tag name="KSO_WM_SLIDE_ID" val="custom202309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8"/>
  <p:tag name="KSO_WM_TEMPLATE_MASTER_TYPE" val="0"/>
  <p:tag name="KSO_WM_TEMPLATE_SUBCATEGORY" val="29"/>
</p:tagLst>
</file>

<file path=ppt/tags/tag4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4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4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4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4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4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4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4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4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42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</Paragraphs>
  <Slides>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11">
      <vt:lpstr>Arial</vt:lpstr>
      <vt:lpstr>Calibri</vt:lpstr>
      <vt:lpstr>微软雅黑</vt:lpstr>
      <vt:lpstr>思源黑体 CN Normal</vt:lpstr>
      <vt:lpstr>Calibri Light</vt:lpstr>
      <vt:lpstr>Office Theme</vt:lpstr>
      <vt:lpstr>目录</vt:lpstr>
      <vt:lpstr>单击编辑章节标题</vt:lpstr>
      <vt:lpstr>周界围栏的定义和作用</vt:lpstr>
      <vt:lpstr>定义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2024-09-14T03:19:45.475</cp:lastPrinted>
  <dcterms:created xsi:type="dcterms:W3CDTF">2024-09-13T19:19:45Z</dcterms:created>
  <dcterms:modified xsi:type="dcterms:W3CDTF">2024-09-13T19:19:48Z</dcterms:modified>
</cp:coreProperties>
</file>