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B55837-CF3F-42FA-B34C-34668B54C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21407-8EA5-4D36-A68B-26FDD10BE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02A0C-FDA4-4BBB-B94D-435D36B85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59896F-3E09-4983-908D-2D83D576C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16817C-4101-404E-AC37-6BCFF1C7E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CB9DD1-3865-494E-93F9-DA16DF923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5B0D65-FF15-47D7-97ED-B5A198FF5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34ACB7-1232-41D1-ADCE-8080EEFE0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96A3A1-7B11-4D07-8E20-EBB17E02E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27131-933F-409E-BCAF-6676D255F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97839-EF72-4C85-ADA7-31B25A052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6402713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现代散文解析与鉴赏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散文概述与特点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散文语言风格分析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散文结构技巧探讨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散文意境创造与鉴赏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散文情感表达与体验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散文艺术价值与社会意义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散文概述与特点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散文是一种非韵文、非诗歌的文学形式，具有灵活自由的表达方式和广泛多样的题材内容。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08" r="16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流派与风格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250" r="12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散文起源于古代，经历了漫长的发展过程，逐渐形成了现代散文的独特风格和特点。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现代散文在发展过程中形成了多种流派和风格，如抒情散文、叙事散文、议论散文等。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散文定义及发展历程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现代散文强调真实性和个性化，注重表达作者的真实感受和独特见解。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917" r="59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792" r="18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871767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真实性与个性化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现代散文具有多样性和包容性，可以容纳各种题材、风格和形式，展现了文学的广阔天地。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多样性与包容性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现代散文追求语言的优美和精炼，注重文字的音韵、节奏和表现力。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语言优美与精炼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现代散文主要特点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余光中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当代著名诗人、散文家和翻译家，其作品如《听听那冷雨》、《记忆像铁轨一样长》等，以深厚的文化底蕴、精湛的艺术技巧和丰富的想象力著称。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鲁迅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现代散文的奠基人之一，其作品如《朝花夕拾》、《野草》等，以深邃的思想、独特的风格和犀利的笔触著称。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朱自清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著名散文家、诗人和学者，其作品如《背影》、《荷塘月色》等，以清新自然、朴实无华的风格和真挚的情感深受读者喜爱。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冰心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著名女作家、诗人和翻译家，其作品如《寄小读者》、《繁星·春水》等，以细腻柔婉、清新明快的风格展现了女性的独特魅力。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代表作家与作品简介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散文语言风格分析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7424" b="274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朴实自然风格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选用日常口语、方言土语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这种风格注重语言的本色，不刻意雕琢，给人以亲切、自然之感。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叙述描写朴实无华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在叙述和描写时，不追求华丽辞藻，而是用朴素的语言展现事物的本来面目。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情感表达真挚自然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朴实自然的风格在情感表达上也力求真挚，不矫揉造作，让读者感受到作者的真诚。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揭示社会现象深刻犀利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幽默讽刺风格往往针对社会现象进行深刻的揭示和批判，语言犀利，发人深省。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运用反语、夸张等修辞手法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通过反语、夸张等手法，将事物的本质或荒谬之处揭露出来，达到幽默讽刺的效果。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描写人物形象生动诙谐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在描写人物形象时，运用幽默的语言和生动的细节描写，使人物形象跃然纸上，令人忍俊不禁。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幽默讽刺风格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描绘景物细腻动人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在描绘景物时，注重细节的刻画和色彩的渲染，使景物呈现出优美的画面感，引发读者的共鸣。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表达情感真挚感人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抒情优美风格注重情感的抒发和表达，语言真挚感人，让读者在阅读中感受到作者的情感世界。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运用比喻、拟人等修辞手法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通过比喻、拟人等修辞手法，将抽象的情感具体化、形象化，增强抒情效果。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抒情优美风格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散文结构技巧探讨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按照时间或空间的顺序来组织材料，使文章脉络清晰。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以时空为线索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93" r="29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以作者的情感变化为线索，贯穿全文，表达主题。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以情感为线索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以一个具体的事物为线索，将与之相关的人和事串联起来。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以事物为线索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线索清晰，层次分明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运用承上启下的句子，使文章段落之间连接自然。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112" r="1511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过渡句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安排一个简短的段落，既总结上文，又引出下文，起到桥梁作用。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过渡段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使用关联词语来连接句子和段落，使文章更加连贯。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关联词语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巧妙过渡，自然衔接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https://d.book118.com/198064027135006036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2024-09-16T11:00:56.628</cp:lastPrinted>
  <dcterms:created xsi:type="dcterms:W3CDTF">2024-09-16T03:00:56Z</dcterms:created>
  <dcterms:modified xsi:type="dcterms:W3CDTF">2024-09-16T03:00:58Z</dcterms:modified>
</cp:coreProperties>
</file>